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9" r:id="rId4"/>
    <p:sldId id="260" r:id="rId5"/>
    <p:sldId id="261" r:id="rId6"/>
    <p:sldId id="262" r:id="rId7"/>
    <p:sldId id="263" r:id="rId8"/>
    <p:sldId id="264" r:id="rId9"/>
    <p:sldId id="267" r:id="rId10"/>
    <p:sldId id="276" r:id="rId11"/>
    <p:sldId id="275" r:id="rId12"/>
    <p:sldId id="274" r:id="rId13"/>
    <p:sldId id="268" r:id="rId14"/>
    <p:sldId id="270" r:id="rId15"/>
    <p:sldId id="271" r:id="rId16"/>
    <p:sldId id="272" r:id="rId17"/>
    <p:sldId id="273" r:id="rId18"/>
    <p:sldId id="265" r:id="rId19"/>
    <p:sldId id="277" r:id="rId20"/>
    <p:sldId id="278" r:id="rId21"/>
    <p:sldId id="279" r:id="rId22"/>
    <p:sldId id="266" r:id="rId23"/>
  </p:sldIdLst>
  <p:sldSz cx="12192000" cy="6858000"/>
  <p:notesSz cx="6858000" cy="9144000"/>
  <p:embeddedFontLst>
    <p:embeddedFont>
      <p:font typeface="Bebas Neue" panose="020B0606020202050201" pitchFamily="34" charset="77"/>
      <p:regular r:id="rId24"/>
    </p:embeddedFont>
    <p:embeddedFont>
      <p:font typeface="Impact" panose="020B0806030902050204" pitchFamily="3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B08"/>
    <a:srgbClr val="8B0B08"/>
    <a:srgbClr val="B5B5B5"/>
    <a:srgbClr val="606060"/>
    <a:srgbClr val="FF0000"/>
    <a:srgbClr val="101010"/>
    <a:srgbClr val="181818"/>
    <a:srgbClr val="5C0000"/>
    <a:srgbClr val="0E0E0E"/>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52" autoAdjust="0"/>
    <p:restoredTop sz="94660"/>
  </p:normalViewPr>
  <p:slideViewPr>
    <p:cSldViewPr snapToGrid="0">
      <p:cViewPr>
        <p:scale>
          <a:sx n="67" d="100"/>
          <a:sy n="67" d="100"/>
        </p:scale>
        <p:origin x="1056" y="1200"/>
      </p:cViewPr>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975E6FD-0278-7A91-B43D-572C893FC778}"/>
              </a:ext>
            </a:extLst>
          </p:cNvPr>
          <p:cNvSpPr>
            <a:spLocks noGrp="1"/>
          </p:cNvSpPr>
          <p:nvPr>
            <p:ph type="pic" sz="quarter" idx="13"/>
          </p:nvPr>
        </p:nvSpPr>
        <p:spPr>
          <a:xfrm>
            <a:off x="5181600" y="2680152"/>
            <a:ext cx="1828800" cy="1828800"/>
          </a:xfrm>
        </p:spPr>
        <p:txBody>
          <a:bodyPr/>
          <a:lstStyle/>
          <a:p>
            <a:endParaRPr lang="en-US"/>
          </a:p>
        </p:txBody>
      </p:sp>
      <p:sp>
        <p:nvSpPr>
          <p:cNvPr id="12" name="Picture Placeholder 10">
            <a:extLst>
              <a:ext uri="{FF2B5EF4-FFF2-40B4-BE49-F238E27FC236}">
                <a16:creationId xmlns:a16="http://schemas.microsoft.com/office/drawing/2014/main" id="{898FAD92-4C3B-671E-16CE-09889669E6C7}"/>
              </a:ext>
            </a:extLst>
          </p:cNvPr>
          <p:cNvSpPr>
            <a:spLocks noGrp="1"/>
          </p:cNvSpPr>
          <p:nvPr>
            <p:ph type="pic" sz="quarter" idx="14"/>
          </p:nvPr>
        </p:nvSpPr>
        <p:spPr>
          <a:xfrm>
            <a:off x="2987697" y="2675390"/>
            <a:ext cx="1828800" cy="1828800"/>
          </a:xfrm>
        </p:spPr>
        <p:txBody>
          <a:bodyPr/>
          <a:lstStyle/>
          <a:p>
            <a:endParaRPr lang="en-US"/>
          </a:p>
        </p:txBody>
      </p:sp>
      <p:sp>
        <p:nvSpPr>
          <p:cNvPr id="13" name="Picture Placeholder 10">
            <a:extLst>
              <a:ext uri="{FF2B5EF4-FFF2-40B4-BE49-F238E27FC236}">
                <a16:creationId xmlns:a16="http://schemas.microsoft.com/office/drawing/2014/main" id="{3B5C8008-0304-0D33-029C-1850387F3ED4}"/>
              </a:ext>
            </a:extLst>
          </p:cNvPr>
          <p:cNvSpPr>
            <a:spLocks noGrp="1"/>
          </p:cNvSpPr>
          <p:nvPr>
            <p:ph type="pic" sz="quarter" idx="15"/>
          </p:nvPr>
        </p:nvSpPr>
        <p:spPr>
          <a:xfrm>
            <a:off x="838200" y="2675390"/>
            <a:ext cx="1828800" cy="1828800"/>
          </a:xfrm>
        </p:spPr>
        <p:txBody>
          <a:bodyPr/>
          <a:lstStyle/>
          <a:p>
            <a:endParaRPr lang="en-US"/>
          </a:p>
        </p:txBody>
      </p:sp>
      <p:sp>
        <p:nvSpPr>
          <p:cNvPr id="14" name="Picture Placeholder 10">
            <a:extLst>
              <a:ext uri="{FF2B5EF4-FFF2-40B4-BE49-F238E27FC236}">
                <a16:creationId xmlns:a16="http://schemas.microsoft.com/office/drawing/2014/main" id="{AD262E7A-CA98-25D0-AC68-8D7E961427DA}"/>
              </a:ext>
            </a:extLst>
          </p:cNvPr>
          <p:cNvSpPr>
            <a:spLocks noGrp="1"/>
          </p:cNvSpPr>
          <p:nvPr>
            <p:ph type="pic" sz="quarter" idx="16"/>
          </p:nvPr>
        </p:nvSpPr>
        <p:spPr>
          <a:xfrm>
            <a:off x="9525000" y="2685138"/>
            <a:ext cx="1828800" cy="1828800"/>
          </a:xfrm>
        </p:spPr>
        <p:txBody>
          <a:bodyPr/>
          <a:lstStyle/>
          <a:p>
            <a:endParaRPr lang="en-US"/>
          </a:p>
        </p:txBody>
      </p:sp>
      <p:sp>
        <p:nvSpPr>
          <p:cNvPr id="15" name="Picture Placeholder 10">
            <a:extLst>
              <a:ext uri="{FF2B5EF4-FFF2-40B4-BE49-F238E27FC236}">
                <a16:creationId xmlns:a16="http://schemas.microsoft.com/office/drawing/2014/main" id="{60FC1778-FA0D-EC63-FD72-5D69ECF042C1}"/>
              </a:ext>
            </a:extLst>
          </p:cNvPr>
          <p:cNvSpPr>
            <a:spLocks noGrp="1"/>
          </p:cNvSpPr>
          <p:nvPr>
            <p:ph type="pic" sz="quarter" idx="17"/>
          </p:nvPr>
        </p:nvSpPr>
        <p:spPr>
          <a:xfrm>
            <a:off x="7375503" y="2685138"/>
            <a:ext cx="1828800" cy="1828800"/>
          </a:xfrm>
        </p:spPr>
        <p:txBody>
          <a:bodyPr/>
          <a:lstStyle/>
          <a:p>
            <a:endParaRPr lang="en-US"/>
          </a:p>
        </p:txBody>
      </p:sp>
    </p:spTree>
    <p:extLst>
      <p:ext uri="{BB962C8B-B14F-4D97-AF65-F5344CB8AC3E}">
        <p14:creationId xmlns:p14="http://schemas.microsoft.com/office/powerpoint/2010/main" val="4018912588"/>
      </p:ext>
    </p:extLst>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C6EC-1A59-4462-B726-BA201D216C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9D6B30-FB8A-4D49-B9A8-2347CEE13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F8BAC3-F5DC-4C62-927B-F4BA5A8C9504}"/>
              </a:ext>
            </a:extLst>
          </p:cNvPr>
          <p:cNvSpPr>
            <a:spLocks noGrp="1"/>
          </p:cNvSpPr>
          <p:nvPr>
            <p:ph type="dt" sz="half" idx="10"/>
          </p:nvPr>
        </p:nvSpPr>
        <p:spPr/>
        <p:txBody>
          <a:bodyPr/>
          <a:lstStyle/>
          <a:p>
            <a:fld id="{9B6489C7-EEC1-4E5B-AF60-D9CD03426B89}" type="datetimeFigureOut">
              <a:rPr lang="en-US" smtClean="0"/>
              <a:t>11/8/24</a:t>
            </a:fld>
            <a:endParaRPr lang="en-US"/>
          </a:p>
        </p:txBody>
      </p:sp>
      <p:sp>
        <p:nvSpPr>
          <p:cNvPr id="5" name="Footer Placeholder 4">
            <a:extLst>
              <a:ext uri="{FF2B5EF4-FFF2-40B4-BE49-F238E27FC236}">
                <a16:creationId xmlns:a16="http://schemas.microsoft.com/office/drawing/2014/main" id="{EA507B28-8A39-473D-9909-18B0727FE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67E29-5A46-4FEC-915E-B8AE40A4684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463273613"/>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EAAE-B531-45A8-A047-15A54D3EB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657D0A-24E2-4F02-B6A7-3AE2EE7E0A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4A571-662C-4C99-8E20-9B2DB49D515A}"/>
              </a:ext>
            </a:extLst>
          </p:cNvPr>
          <p:cNvSpPr>
            <a:spLocks noGrp="1"/>
          </p:cNvSpPr>
          <p:nvPr>
            <p:ph type="dt" sz="half" idx="10"/>
          </p:nvPr>
        </p:nvSpPr>
        <p:spPr/>
        <p:txBody>
          <a:bodyPr/>
          <a:lstStyle/>
          <a:p>
            <a:fld id="{9B6489C7-EEC1-4E5B-AF60-D9CD03426B89}" type="datetimeFigureOut">
              <a:rPr lang="en-US" smtClean="0"/>
              <a:t>11/8/24</a:t>
            </a:fld>
            <a:endParaRPr lang="en-US"/>
          </a:p>
        </p:txBody>
      </p:sp>
      <p:sp>
        <p:nvSpPr>
          <p:cNvPr id="5" name="Footer Placeholder 4">
            <a:extLst>
              <a:ext uri="{FF2B5EF4-FFF2-40B4-BE49-F238E27FC236}">
                <a16:creationId xmlns:a16="http://schemas.microsoft.com/office/drawing/2014/main" id="{89837317-8E4F-4D8E-8685-C00993398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4E379-5943-4483-B92D-6B973A839531}"/>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145196029"/>
      </p:ext>
    </p:extLst>
  </p:cSld>
  <p:clrMapOvr>
    <a:masterClrMapping/>
  </p:clrMapOvr>
  <p:transition spd="med">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5ED4-8583-4441-B304-88EC6E9786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873C83-49B9-4067-9119-A1D32F214A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2EC0A6-A497-4BED-A035-5269B342A94D}"/>
              </a:ext>
            </a:extLst>
          </p:cNvPr>
          <p:cNvSpPr>
            <a:spLocks noGrp="1"/>
          </p:cNvSpPr>
          <p:nvPr>
            <p:ph type="dt" sz="half" idx="10"/>
          </p:nvPr>
        </p:nvSpPr>
        <p:spPr/>
        <p:txBody>
          <a:bodyPr/>
          <a:lstStyle/>
          <a:p>
            <a:fld id="{9B6489C7-EEC1-4E5B-AF60-D9CD03426B89}" type="datetimeFigureOut">
              <a:rPr lang="en-US" smtClean="0"/>
              <a:t>11/8/24</a:t>
            </a:fld>
            <a:endParaRPr lang="en-US"/>
          </a:p>
        </p:txBody>
      </p:sp>
      <p:sp>
        <p:nvSpPr>
          <p:cNvPr id="5" name="Footer Placeholder 4">
            <a:extLst>
              <a:ext uri="{FF2B5EF4-FFF2-40B4-BE49-F238E27FC236}">
                <a16:creationId xmlns:a16="http://schemas.microsoft.com/office/drawing/2014/main" id="{5C285122-4464-4D1F-88CB-07D57344F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65859-780A-45DF-B086-1476DFFE596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475826778"/>
      </p:ext>
    </p:extLst>
  </p:cSld>
  <p:clrMapOvr>
    <a:masterClrMapping/>
  </p:clrMapOvr>
  <p:transition spd="med">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9072-41F3-482E-8E7B-385EB88E4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AEA8DB-5CFD-4199-8CC8-32C630F96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001355-0338-4E45-89E7-B56FA9462A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F572BA-6B02-4278-BB13-E96CDBC42E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51F24-3E6C-4137-ADCB-66FA17B39A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59D400-650F-4045-BB53-27A220EC9A8D}"/>
              </a:ext>
            </a:extLst>
          </p:cNvPr>
          <p:cNvSpPr>
            <a:spLocks noGrp="1"/>
          </p:cNvSpPr>
          <p:nvPr>
            <p:ph type="dt" sz="half" idx="10"/>
          </p:nvPr>
        </p:nvSpPr>
        <p:spPr/>
        <p:txBody>
          <a:bodyPr/>
          <a:lstStyle/>
          <a:p>
            <a:fld id="{9B6489C7-EEC1-4E5B-AF60-D9CD03426B89}" type="datetimeFigureOut">
              <a:rPr lang="en-US" smtClean="0"/>
              <a:t>11/8/24</a:t>
            </a:fld>
            <a:endParaRPr lang="en-US"/>
          </a:p>
        </p:txBody>
      </p:sp>
      <p:sp>
        <p:nvSpPr>
          <p:cNvPr id="8" name="Footer Placeholder 7">
            <a:extLst>
              <a:ext uri="{FF2B5EF4-FFF2-40B4-BE49-F238E27FC236}">
                <a16:creationId xmlns:a16="http://schemas.microsoft.com/office/drawing/2014/main" id="{7FA51A14-F0CD-4070-8023-24997E692C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38F0CD-FA26-4B50-9DCC-7AB4D760EEF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44965076"/>
      </p:ext>
    </p:extLst>
  </p:cSld>
  <p:clrMapOvr>
    <a:masterClrMapping/>
  </p:clrMapOvr>
  <p:transition spd="med">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E32EC-F955-4FED-86B5-EA306BFF1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69BE04-7DBE-4970-AF88-3184EC04C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09B11-EC89-41E1-B00D-3A8C79C3FA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B0F56-3BDA-477D-8EBF-A34D491540E5}"/>
              </a:ext>
            </a:extLst>
          </p:cNvPr>
          <p:cNvSpPr>
            <a:spLocks noGrp="1"/>
          </p:cNvSpPr>
          <p:nvPr>
            <p:ph type="dt" sz="half" idx="10"/>
          </p:nvPr>
        </p:nvSpPr>
        <p:spPr/>
        <p:txBody>
          <a:bodyPr/>
          <a:lstStyle/>
          <a:p>
            <a:fld id="{9B6489C7-EEC1-4E5B-AF60-D9CD03426B89}" type="datetimeFigureOut">
              <a:rPr lang="en-US" smtClean="0"/>
              <a:t>11/8/24</a:t>
            </a:fld>
            <a:endParaRPr lang="en-US"/>
          </a:p>
        </p:txBody>
      </p:sp>
      <p:sp>
        <p:nvSpPr>
          <p:cNvPr id="6" name="Footer Placeholder 5">
            <a:extLst>
              <a:ext uri="{FF2B5EF4-FFF2-40B4-BE49-F238E27FC236}">
                <a16:creationId xmlns:a16="http://schemas.microsoft.com/office/drawing/2014/main" id="{E17A5CD5-62B0-43A4-9A45-077E986A2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AC69F-57DC-4DBE-A721-03103C77E2DC}"/>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601226354"/>
      </p:ext>
    </p:extLst>
  </p:cSld>
  <p:clrMapOvr>
    <a:masterClrMapping/>
  </p:clrMapOvr>
  <p:transition spd="med">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09AD7E-3DA5-EEE4-2077-B93B6E21E44C}"/>
              </a:ext>
            </a:extLst>
          </p:cNvPr>
          <p:cNvSpPr>
            <a:spLocks noGrp="1"/>
          </p:cNvSpPr>
          <p:nvPr>
            <p:ph type="pic" sz="quarter" idx="10"/>
          </p:nvPr>
        </p:nvSpPr>
        <p:spPr>
          <a:xfrm>
            <a:off x="0" y="0"/>
            <a:ext cx="12192000" cy="3614737"/>
          </a:xfrm>
        </p:spPr>
        <p:txBody>
          <a:bodyPr/>
          <a:lstStyle/>
          <a:p>
            <a:endParaRPr lang="en-US"/>
          </a:p>
        </p:txBody>
      </p:sp>
    </p:spTree>
    <p:extLst>
      <p:ext uri="{BB962C8B-B14F-4D97-AF65-F5344CB8AC3E}">
        <p14:creationId xmlns:p14="http://schemas.microsoft.com/office/powerpoint/2010/main" val="3260659753"/>
      </p:ext>
    </p:extLst>
  </p:cSld>
  <p:clrMapOvr>
    <a:masterClrMapping/>
  </p:clrMapOvr>
  <p:transition spd="med">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9966-1875-484E-A66A-DB4DB4163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CC71E-40FA-47A7-96B6-FFCD28DC19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62D945-A600-44FC-9B3F-12223E5E1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9ECFD-123F-4BEE-AFCF-3176B5A06234}"/>
              </a:ext>
            </a:extLst>
          </p:cNvPr>
          <p:cNvSpPr>
            <a:spLocks noGrp="1"/>
          </p:cNvSpPr>
          <p:nvPr>
            <p:ph type="dt" sz="half" idx="10"/>
          </p:nvPr>
        </p:nvSpPr>
        <p:spPr/>
        <p:txBody>
          <a:bodyPr/>
          <a:lstStyle/>
          <a:p>
            <a:fld id="{9B6489C7-EEC1-4E5B-AF60-D9CD03426B89}" type="datetimeFigureOut">
              <a:rPr lang="en-US" smtClean="0"/>
              <a:t>11/8/24</a:t>
            </a:fld>
            <a:endParaRPr lang="en-US"/>
          </a:p>
        </p:txBody>
      </p:sp>
      <p:sp>
        <p:nvSpPr>
          <p:cNvPr id="6" name="Footer Placeholder 5">
            <a:extLst>
              <a:ext uri="{FF2B5EF4-FFF2-40B4-BE49-F238E27FC236}">
                <a16:creationId xmlns:a16="http://schemas.microsoft.com/office/drawing/2014/main" id="{87F6128A-D107-499A-9DCB-71A9C5BBD9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69861-A195-4845-95F0-E52D0CEC15C4}"/>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126368684"/>
      </p:ext>
    </p:extLst>
  </p:cSld>
  <p:clrMapOvr>
    <a:masterClrMapping/>
  </p:clrMapOvr>
  <p:transition spd="med">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DBDF-3D03-4FD2-BA64-535AACEBA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7784D9-0A1F-442F-AEFF-E81363C02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D97BAA-63A1-423C-BCF2-FBAAD0FAF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4D3D0-9DDC-41A4-A812-EB6053CE610D}"/>
              </a:ext>
            </a:extLst>
          </p:cNvPr>
          <p:cNvSpPr>
            <a:spLocks noGrp="1"/>
          </p:cNvSpPr>
          <p:nvPr>
            <p:ph type="dt" sz="half" idx="10"/>
          </p:nvPr>
        </p:nvSpPr>
        <p:spPr/>
        <p:txBody>
          <a:bodyPr/>
          <a:lstStyle/>
          <a:p>
            <a:fld id="{9B6489C7-EEC1-4E5B-AF60-D9CD03426B89}" type="datetimeFigureOut">
              <a:rPr lang="en-US" smtClean="0"/>
              <a:t>11/8/24</a:t>
            </a:fld>
            <a:endParaRPr lang="en-US"/>
          </a:p>
        </p:txBody>
      </p:sp>
      <p:sp>
        <p:nvSpPr>
          <p:cNvPr id="6" name="Footer Placeholder 5">
            <a:extLst>
              <a:ext uri="{FF2B5EF4-FFF2-40B4-BE49-F238E27FC236}">
                <a16:creationId xmlns:a16="http://schemas.microsoft.com/office/drawing/2014/main" id="{2973B071-8FDB-49D7-96D5-9C99D577B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EF7B11-11C5-470A-82DF-303CD5115FE7}"/>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653006038"/>
      </p:ext>
    </p:extLst>
  </p:cSld>
  <p:clrMapOvr>
    <a:masterClrMapping/>
  </p:clrMapOvr>
  <p:transition spd="med">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195D-D6C4-49FA-BD85-F6B25F9525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C61225-0184-4F52-A501-4759EA0FD7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FEAD9-4346-49F9-8F9B-227480C274C0}"/>
              </a:ext>
            </a:extLst>
          </p:cNvPr>
          <p:cNvSpPr>
            <a:spLocks noGrp="1"/>
          </p:cNvSpPr>
          <p:nvPr>
            <p:ph type="dt" sz="half" idx="10"/>
          </p:nvPr>
        </p:nvSpPr>
        <p:spPr/>
        <p:txBody>
          <a:bodyPr/>
          <a:lstStyle/>
          <a:p>
            <a:fld id="{9B6489C7-EEC1-4E5B-AF60-D9CD03426B89}" type="datetimeFigureOut">
              <a:rPr lang="en-US" smtClean="0"/>
              <a:t>11/8/24</a:t>
            </a:fld>
            <a:endParaRPr lang="en-US"/>
          </a:p>
        </p:txBody>
      </p:sp>
      <p:sp>
        <p:nvSpPr>
          <p:cNvPr id="5" name="Footer Placeholder 4">
            <a:extLst>
              <a:ext uri="{FF2B5EF4-FFF2-40B4-BE49-F238E27FC236}">
                <a16:creationId xmlns:a16="http://schemas.microsoft.com/office/drawing/2014/main" id="{4F04BDA2-FEF3-4F32-B038-1CF1C6335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9877D-1498-45DA-8FC8-7F9EED13D688}"/>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298378794"/>
      </p:ext>
    </p:extLst>
  </p:cSld>
  <p:clrMapOvr>
    <a:masterClrMapping/>
  </p:clrMapOvr>
  <p:transition spd="med">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DE00-ED82-4621-ADA3-E160A9AC02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A4C2D6-BEC6-4703-9C4A-F3E54C28E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83B16-162A-447A-9085-79C28FEDDD35}"/>
              </a:ext>
            </a:extLst>
          </p:cNvPr>
          <p:cNvSpPr>
            <a:spLocks noGrp="1"/>
          </p:cNvSpPr>
          <p:nvPr>
            <p:ph type="dt" sz="half" idx="10"/>
          </p:nvPr>
        </p:nvSpPr>
        <p:spPr/>
        <p:txBody>
          <a:bodyPr/>
          <a:lstStyle/>
          <a:p>
            <a:fld id="{9B6489C7-EEC1-4E5B-AF60-D9CD03426B89}" type="datetimeFigureOut">
              <a:rPr lang="en-US" smtClean="0"/>
              <a:t>11/8/24</a:t>
            </a:fld>
            <a:endParaRPr lang="en-US"/>
          </a:p>
        </p:txBody>
      </p:sp>
      <p:sp>
        <p:nvSpPr>
          <p:cNvPr id="5" name="Footer Placeholder 4">
            <a:extLst>
              <a:ext uri="{FF2B5EF4-FFF2-40B4-BE49-F238E27FC236}">
                <a16:creationId xmlns:a16="http://schemas.microsoft.com/office/drawing/2014/main" id="{3F974851-BB51-495D-A23E-60C3202EF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D0C21-8261-46D8-91DE-08EC98CE573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573384894"/>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F60E962-EFAE-4408-2B02-CD9FB415D137}"/>
              </a:ext>
            </a:extLst>
          </p:cNvPr>
          <p:cNvSpPr>
            <a:spLocks noGrp="1"/>
          </p:cNvSpPr>
          <p:nvPr>
            <p:ph type="pic" sz="quarter" idx="10"/>
          </p:nvPr>
        </p:nvSpPr>
        <p:spPr>
          <a:xfrm>
            <a:off x="0" y="560388"/>
            <a:ext cx="12192000" cy="6297612"/>
          </a:xfrm>
        </p:spPr>
        <p:txBody>
          <a:bodyPr/>
          <a:lstStyle/>
          <a:p>
            <a:endParaRPr lang="en-US" dirty="0"/>
          </a:p>
        </p:txBody>
      </p:sp>
      <p:sp>
        <p:nvSpPr>
          <p:cNvPr id="9" name="Picture Placeholder 11">
            <a:extLst>
              <a:ext uri="{FF2B5EF4-FFF2-40B4-BE49-F238E27FC236}">
                <a16:creationId xmlns:a16="http://schemas.microsoft.com/office/drawing/2014/main" id="{67895EC5-BF34-EBEF-3D04-1E0D1E64934A}"/>
              </a:ext>
            </a:extLst>
          </p:cNvPr>
          <p:cNvSpPr>
            <a:spLocks noGrp="1"/>
          </p:cNvSpPr>
          <p:nvPr>
            <p:ph type="pic" sz="quarter" idx="13"/>
          </p:nvPr>
        </p:nvSpPr>
        <p:spPr>
          <a:xfrm>
            <a:off x="5726111" y="4267200"/>
            <a:ext cx="1417637" cy="2130422"/>
          </a:xfrm>
        </p:spPr>
        <p:txBody>
          <a:bodyPr/>
          <a:lstStyle/>
          <a:p>
            <a:endParaRPr lang="en-US" dirty="0"/>
          </a:p>
        </p:txBody>
      </p:sp>
      <p:sp>
        <p:nvSpPr>
          <p:cNvPr id="10" name="Picture Placeholder 11">
            <a:extLst>
              <a:ext uri="{FF2B5EF4-FFF2-40B4-BE49-F238E27FC236}">
                <a16:creationId xmlns:a16="http://schemas.microsoft.com/office/drawing/2014/main" id="{C4714531-F919-43DB-77C2-2859B3412343}"/>
              </a:ext>
            </a:extLst>
          </p:cNvPr>
          <p:cNvSpPr>
            <a:spLocks noGrp="1"/>
          </p:cNvSpPr>
          <p:nvPr>
            <p:ph type="pic" sz="quarter" idx="14"/>
          </p:nvPr>
        </p:nvSpPr>
        <p:spPr>
          <a:xfrm>
            <a:off x="7988075" y="4267200"/>
            <a:ext cx="1417637" cy="2130422"/>
          </a:xfrm>
        </p:spPr>
        <p:txBody>
          <a:bodyPr/>
          <a:lstStyle/>
          <a:p>
            <a:endParaRPr lang="en-US"/>
          </a:p>
        </p:txBody>
      </p:sp>
      <p:sp>
        <p:nvSpPr>
          <p:cNvPr id="11" name="Picture Placeholder 11">
            <a:extLst>
              <a:ext uri="{FF2B5EF4-FFF2-40B4-BE49-F238E27FC236}">
                <a16:creationId xmlns:a16="http://schemas.microsoft.com/office/drawing/2014/main" id="{C67E6F90-3F65-34CD-7DDD-AB708C77EE71}"/>
              </a:ext>
            </a:extLst>
          </p:cNvPr>
          <p:cNvSpPr>
            <a:spLocks noGrp="1"/>
          </p:cNvSpPr>
          <p:nvPr>
            <p:ph type="pic" sz="quarter" idx="15"/>
          </p:nvPr>
        </p:nvSpPr>
        <p:spPr>
          <a:xfrm>
            <a:off x="10250038" y="4267197"/>
            <a:ext cx="1417637" cy="2130425"/>
          </a:xfrm>
        </p:spPr>
        <p:txBody>
          <a:bodyPr/>
          <a:lstStyle/>
          <a:p>
            <a:endParaRPr lang="en-US"/>
          </a:p>
        </p:txBody>
      </p:sp>
      <p:sp>
        <p:nvSpPr>
          <p:cNvPr id="12" name="Picture Placeholder 11">
            <a:extLst>
              <a:ext uri="{FF2B5EF4-FFF2-40B4-BE49-F238E27FC236}">
                <a16:creationId xmlns:a16="http://schemas.microsoft.com/office/drawing/2014/main" id="{2BE83CF4-847F-6538-421C-3A68F0B61AA6}"/>
              </a:ext>
            </a:extLst>
          </p:cNvPr>
          <p:cNvSpPr>
            <a:spLocks noGrp="1"/>
          </p:cNvSpPr>
          <p:nvPr>
            <p:ph type="pic" sz="quarter" idx="16"/>
          </p:nvPr>
        </p:nvSpPr>
        <p:spPr>
          <a:xfrm>
            <a:off x="3464149" y="4267200"/>
            <a:ext cx="1417637" cy="2130422"/>
          </a:xfrm>
        </p:spPr>
        <p:txBody>
          <a:bodyPr/>
          <a:lstStyle/>
          <a:p>
            <a:endParaRPr lang="en-US"/>
          </a:p>
        </p:txBody>
      </p:sp>
      <p:sp>
        <p:nvSpPr>
          <p:cNvPr id="13" name="Picture Placeholder 11">
            <a:extLst>
              <a:ext uri="{FF2B5EF4-FFF2-40B4-BE49-F238E27FC236}">
                <a16:creationId xmlns:a16="http://schemas.microsoft.com/office/drawing/2014/main" id="{EF481335-3E48-2BB6-2671-1AF85BD1EEDE}"/>
              </a:ext>
            </a:extLst>
          </p:cNvPr>
          <p:cNvSpPr>
            <a:spLocks noGrp="1"/>
          </p:cNvSpPr>
          <p:nvPr>
            <p:ph type="pic" sz="quarter" idx="17"/>
          </p:nvPr>
        </p:nvSpPr>
        <p:spPr>
          <a:xfrm>
            <a:off x="1202185" y="4267200"/>
            <a:ext cx="1417637" cy="2130422"/>
          </a:xfrm>
        </p:spPr>
        <p:txBody>
          <a:bodyPr/>
          <a:lstStyle/>
          <a:p>
            <a:endParaRPr lang="en-US"/>
          </a:p>
        </p:txBody>
      </p:sp>
    </p:spTree>
    <p:extLst>
      <p:ext uri="{BB962C8B-B14F-4D97-AF65-F5344CB8AC3E}">
        <p14:creationId xmlns:p14="http://schemas.microsoft.com/office/powerpoint/2010/main" val="631747488"/>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D53C572-FE1A-598E-0D80-0FE8976A926C}"/>
              </a:ext>
            </a:extLst>
          </p:cNvPr>
          <p:cNvSpPr>
            <a:spLocks noGrp="1"/>
          </p:cNvSpPr>
          <p:nvPr>
            <p:ph type="pic" sz="quarter" idx="10"/>
          </p:nvPr>
        </p:nvSpPr>
        <p:spPr>
          <a:xfrm>
            <a:off x="1498178" y="691616"/>
            <a:ext cx="3272605" cy="4919302"/>
          </a:xfrm>
        </p:spPr>
        <p:txBody>
          <a:bodyPr/>
          <a:lstStyle/>
          <a:p>
            <a:endParaRPr lang="en-US"/>
          </a:p>
        </p:txBody>
      </p:sp>
    </p:spTree>
    <p:extLst>
      <p:ext uri="{BB962C8B-B14F-4D97-AF65-F5344CB8AC3E}">
        <p14:creationId xmlns:p14="http://schemas.microsoft.com/office/powerpoint/2010/main" val="4024382725"/>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2443F7E-A87C-F0A5-E99A-29A0B697B9BF}"/>
              </a:ext>
            </a:extLst>
          </p:cNvPr>
          <p:cNvSpPr>
            <a:spLocks noGrp="1"/>
          </p:cNvSpPr>
          <p:nvPr>
            <p:ph type="pic" sz="quarter" idx="10"/>
          </p:nvPr>
        </p:nvSpPr>
        <p:spPr>
          <a:xfrm>
            <a:off x="0" y="560388"/>
            <a:ext cx="12192000" cy="6297612"/>
          </a:xfrm>
        </p:spPr>
        <p:txBody>
          <a:bodyPr/>
          <a:lstStyle/>
          <a:p>
            <a:endParaRPr lang="en-US"/>
          </a:p>
        </p:txBody>
      </p:sp>
      <p:sp>
        <p:nvSpPr>
          <p:cNvPr id="13" name="Picture Placeholder 12">
            <a:extLst>
              <a:ext uri="{FF2B5EF4-FFF2-40B4-BE49-F238E27FC236}">
                <a16:creationId xmlns:a16="http://schemas.microsoft.com/office/drawing/2014/main" id="{0B6E2A39-65E3-1910-E882-4667C4029CC7}"/>
              </a:ext>
            </a:extLst>
          </p:cNvPr>
          <p:cNvSpPr>
            <a:spLocks noGrp="1"/>
          </p:cNvSpPr>
          <p:nvPr>
            <p:ph type="pic" sz="quarter" idx="11"/>
          </p:nvPr>
        </p:nvSpPr>
        <p:spPr>
          <a:xfrm>
            <a:off x="1212850" y="1925638"/>
            <a:ext cx="2782888" cy="1652587"/>
          </a:xfrm>
          <a:prstGeom prst="round2SameRect">
            <a:avLst/>
          </a:prstGeom>
        </p:spPr>
        <p:txBody>
          <a:bodyPr/>
          <a:lstStyle/>
          <a:p>
            <a:endParaRPr lang="en-US"/>
          </a:p>
        </p:txBody>
      </p:sp>
      <p:sp>
        <p:nvSpPr>
          <p:cNvPr id="14" name="Picture Placeholder 12">
            <a:extLst>
              <a:ext uri="{FF2B5EF4-FFF2-40B4-BE49-F238E27FC236}">
                <a16:creationId xmlns:a16="http://schemas.microsoft.com/office/drawing/2014/main" id="{F09859CD-E90D-D7F0-DB8E-CC3BB7632EBB}"/>
              </a:ext>
            </a:extLst>
          </p:cNvPr>
          <p:cNvSpPr>
            <a:spLocks noGrp="1"/>
          </p:cNvSpPr>
          <p:nvPr>
            <p:ph type="pic" sz="quarter" idx="12"/>
          </p:nvPr>
        </p:nvSpPr>
        <p:spPr>
          <a:xfrm>
            <a:off x="4704313" y="1924877"/>
            <a:ext cx="2782888" cy="1652587"/>
          </a:xfrm>
          <a:prstGeom prst="round2SameRect">
            <a:avLst/>
          </a:prstGeom>
        </p:spPr>
        <p:txBody>
          <a:bodyPr/>
          <a:lstStyle/>
          <a:p>
            <a:endParaRPr lang="en-US"/>
          </a:p>
        </p:txBody>
      </p:sp>
      <p:sp>
        <p:nvSpPr>
          <p:cNvPr id="15" name="Picture Placeholder 12">
            <a:extLst>
              <a:ext uri="{FF2B5EF4-FFF2-40B4-BE49-F238E27FC236}">
                <a16:creationId xmlns:a16="http://schemas.microsoft.com/office/drawing/2014/main" id="{7F52DF3F-61A3-D5F1-EC2F-1364B4099A41}"/>
              </a:ext>
            </a:extLst>
          </p:cNvPr>
          <p:cNvSpPr>
            <a:spLocks noGrp="1"/>
          </p:cNvSpPr>
          <p:nvPr>
            <p:ph type="pic" sz="quarter" idx="13"/>
          </p:nvPr>
        </p:nvSpPr>
        <p:spPr>
          <a:xfrm>
            <a:off x="8196502" y="1918414"/>
            <a:ext cx="2782888" cy="1652587"/>
          </a:xfrm>
          <a:prstGeom prst="round2SameRect">
            <a:avLst/>
          </a:prstGeom>
        </p:spPr>
        <p:txBody>
          <a:bodyPr/>
          <a:lstStyle/>
          <a:p>
            <a:endParaRPr lang="en-US"/>
          </a:p>
        </p:txBody>
      </p:sp>
    </p:spTree>
    <p:extLst>
      <p:ext uri="{BB962C8B-B14F-4D97-AF65-F5344CB8AC3E}">
        <p14:creationId xmlns:p14="http://schemas.microsoft.com/office/powerpoint/2010/main" val="2375924982"/>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531A307-DED9-36F4-F2D0-84D3A477AF5E}"/>
              </a:ext>
            </a:extLst>
          </p:cNvPr>
          <p:cNvSpPr>
            <a:spLocks noGrp="1"/>
          </p:cNvSpPr>
          <p:nvPr>
            <p:ph type="pic" sz="quarter" idx="10"/>
          </p:nvPr>
        </p:nvSpPr>
        <p:spPr>
          <a:xfrm>
            <a:off x="0" y="520700"/>
            <a:ext cx="12192000" cy="6337300"/>
          </a:xfrm>
        </p:spPr>
        <p:txBody>
          <a:bodyPr/>
          <a:lstStyle/>
          <a:p>
            <a:endParaRPr lang="en-US"/>
          </a:p>
        </p:txBody>
      </p:sp>
    </p:spTree>
    <p:extLst>
      <p:ext uri="{BB962C8B-B14F-4D97-AF65-F5344CB8AC3E}">
        <p14:creationId xmlns:p14="http://schemas.microsoft.com/office/powerpoint/2010/main" val="3906267529"/>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FB9C9095-4EA6-75A4-7814-E3F332F91B77}"/>
              </a:ext>
            </a:extLst>
          </p:cNvPr>
          <p:cNvSpPr>
            <a:spLocks noGrp="1"/>
          </p:cNvSpPr>
          <p:nvPr>
            <p:ph type="pic" sz="quarter" idx="10"/>
          </p:nvPr>
        </p:nvSpPr>
        <p:spPr>
          <a:xfrm>
            <a:off x="6339841" y="1961988"/>
            <a:ext cx="1673859" cy="2047302"/>
          </a:xfrm>
        </p:spPr>
        <p:txBody>
          <a:bodyPr/>
          <a:lstStyle/>
          <a:p>
            <a:endParaRPr lang="en-US"/>
          </a:p>
        </p:txBody>
      </p:sp>
      <p:sp>
        <p:nvSpPr>
          <p:cNvPr id="18" name="Picture Placeholder 16">
            <a:extLst>
              <a:ext uri="{FF2B5EF4-FFF2-40B4-BE49-F238E27FC236}">
                <a16:creationId xmlns:a16="http://schemas.microsoft.com/office/drawing/2014/main" id="{B9255302-B9E1-65D6-CE85-3AC557E83A78}"/>
              </a:ext>
            </a:extLst>
          </p:cNvPr>
          <p:cNvSpPr>
            <a:spLocks noGrp="1"/>
          </p:cNvSpPr>
          <p:nvPr>
            <p:ph type="pic" sz="quarter" idx="11"/>
          </p:nvPr>
        </p:nvSpPr>
        <p:spPr>
          <a:xfrm>
            <a:off x="6339558" y="4230857"/>
            <a:ext cx="1673859" cy="2047302"/>
          </a:xfrm>
        </p:spPr>
        <p:txBody>
          <a:bodyPr/>
          <a:lstStyle/>
          <a:p>
            <a:endParaRPr lang="en-US"/>
          </a:p>
        </p:txBody>
      </p:sp>
      <p:sp>
        <p:nvSpPr>
          <p:cNvPr id="19" name="Picture Placeholder 16">
            <a:extLst>
              <a:ext uri="{FF2B5EF4-FFF2-40B4-BE49-F238E27FC236}">
                <a16:creationId xmlns:a16="http://schemas.microsoft.com/office/drawing/2014/main" id="{5960C5DE-C2F4-7B69-E6B2-0AAE87424862}"/>
              </a:ext>
            </a:extLst>
          </p:cNvPr>
          <p:cNvSpPr>
            <a:spLocks noGrp="1"/>
          </p:cNvSpPr>
          <p:nvPr>
            <p:ph type="pic" sz="quarter" idx="12"/>
          </p:nvPr>
        </p:nvSpPr>
        <p:spPr>
          <a:xfrm>
            <a:off x="370173" y="1961988"/>
            <a:ext cx="1673859" cy="2047302"/>
          </a:xfrm>
        </p:spPr>
        <p:txBody>
          <a:bodyPr/>
          <a:lstStyle/>
          <a:p>
            <a:endParaRPr lang="en-US"/>
          </a:p>
        </p:txBody>
      </p:sp>
      <p:sp>
        <p:nvSpPr>
          <p:cNvPr id="20" name="Picture Placeholder 16">
            <a:extLst>
              <a:ext uri="{FF2B5EF4-FFF2-40B4-BE49-F238E27FC236}">
                <a16:creationId xmlns:a16="http://schemas.microsoft.com/office/drawing/2014/main" id="{6F5A4E43-DE1F-332E-3D9A-01F1818E3C7F}"/>
              </a:ext>
            </a:extLst>
          </p:cNvPr>
          <p:cNvSpPr>
            <a:spLocks noGrp="1"/>
          </p:cNvSpPr>
          <p:nvPr>
            <p:ph type="pic" sz="quarter" idx="13"/>
          </p:nvPr>
        </p:nvSpPr>
        <p:spPr>
          <a:xfrm>
            <a:off x="370173" y="4230857"/>
            <a:ext cx="1673859" cy="2047302"/>
          </a:xfrm>
        </p:spPr>
        <p:txBody>
          <a:bodyPr/>
          <a:lstStyle/>
          <a:p>
            <a:endParaRPr lang="en-US"/>
          </a:p>
        </p:txBody>
      </p:sp>
    </p:spTree>
    <p:extLst>
      <p:ext uri="{BB962C8B-B14F-4D97-AF65-F5344CB8AC3E}">
        <p14:creationId xmlns:p14="http://schemas.microsoft.com/office/powerpoint/2010/main" val="700633344"/>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5621B-3DB8-D60B-D104-A96AD94E8B00}"/>
              </a:ext>
            </a:extLst>
          </p:cNvPr>
          <p:cNvSpPr>
            <a:spLocks noGrp="1"/>
          </p:cNvSpPr>
          <p:nvPr>
            <p:ph type="pic" sz="quarter" idx="10"/>
          </p:nvPr>
        </p:nvSpPr>
        <p:spPr>
          <a:xfrm>
            <a:off x="4055844" y="1206500"/>
            <a:ext cx="4081681" cy="2930525"/>
          </a:xfrm>
          <a:prstGeom prst="round2SameRect">
            <a:avLst>
              <a:gd name="adj1" fmla="val 20629"/>
              <a:gd name="adj2" fmla="val 0"/>
            </a:avLst>
          </a:prstGeom>
        </p:spPr>
        <p:txBody>
          <a:bodyPr/>
          <a:lstStyle/>
          <a:p>
            <a:endParaRPr lang="en-US"/>
          </a:p>
        </p:txBody>
      </p:sp>
    </p:spTree>
    <p:extLst>
      <p:ext uri="{BB962C8B-B14F-4D97-AF65-F5344CB8AC3E}">
        <p14:creationId xmlns:p14="http://schemas.microsoft.com/office/powerpoint/2010/main" val="2541520280"/>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3FF4664-0037-BFAD-18C2-8501AF63376D}"/>
              </a:ext>
            </a:extLst>
          </p:cNvPr>
          <p:cNvSpPr>
            <a:spLocks noGrp="1"/>
          </p:cNvSpPr>
          <p:nvPr>
            <p:ph type="pic" sz="quarter" idx="10"/>
          </p:nvPr>
        </p:nvSpPr>
        <p:spPr>
          <a:xfrm>
            <a:off x="229372" y="1453358"/>
            <a:ext cx="2701803" cy="1773936"/>
          </a:xfrm>
          <a:prstGeom prst="roundRect">
            <a:avLst>
              <a:gd name="adj" fmla="val 5212"/>
            </a:avLst>
          </a:prstGeom>
        </p:spPr>
        <p:txBody>
          <a:bodyPr/>
          <a:lstStyle/>
          <a:p>
            <a:endParaRPr lang="en-US"/>
          </a:p>
        </p:txBody>
      </p:sp>
      <p:sp>
        <p:nvSpPr>
          <p:cNvPr id="12" name="Picture Placeholder 10">
            <a:extLst>
              <a:ext uri="{FF2B5EF4-FFF2-40B4-BE49-F238E27FC236}">
                <a16:creationId xmlns:a16="http://schemas.microsoft.com/office/drawing/2014/main" id="{0CC9E875-4297-3BF3-8EB3-1B5E7DF7D6A0}"/>
              </a:ext>
            </a:extLst>
          </p:cNvPr>
          <p:cNvSpPr>
            <a:spLocks noGrp="1"/>
          </p:cNvSpPr>
          <p:nvPr>
            <p:ph type="pic" sz="quarter" idx="11"/>
          </p:nvPr>
        </p:nvSpPr>
        <p:spPr>
          <a:xfrm>
            <a:off x="3223637" y="1452282"/>
            <a:ext cx="2701803" cy="1773936"/>
          </a:xfrm>
          <a:prstGeom prst="roundRect">
            <a:avLst>
              <a:gd name="adj" fmla="val 5212"/>
            </a:avLst>
          </a:prstGeom>
        </p:spPr>
        <p:txBody>
          <a:bodyPr/>
          <a:lstStyle/>
          <a:p>
            <a:endParaRPr lang="en-US"/>
          </a:p>
        </p:txBody>
      </p:sp>
      <p:sp>
        <p:nvSpPr>
          <p:cNvPr id="13" name="Picture Placeholder 10">
            <a:extLst>
              <a:ext uri="{FF2B5EF4-FFF2-40B4-BE49-F238E27FC236}">
                <a16:creationId xmlns:a16="http://schemas.microsoft.com/office/drawing/2014/main" id="{02EA8DC4-055A-B93C-75EF-B9DDB61AB469}"/>
              </a:ext>
            </a:extLst>
          </p:cNvPr>
          <p:cNvSpPr>
            <a:spLocks noGrp="1"/>
          </p:cNvSpPr>
          <p:nvPr>
            <p:ph type="pic" sz="quarter" idx="12"/>
          </p:nvPr>
        </p:nvSpPr>
        <p:spPr>
          <a:xfrm>
            <a:off x="6217779" y="1453358"/>
            <a:ext cx="2701803" cy="1773936"/>
          </a:xfrm>
          <a:prstGeom prst="roundRect">
            <a:avLst>
              <a:gd name="adj" fmla="val 5212"/>
            </a:avLst>
          </a:prstGeom>
        </p:spPr>
        <p:txBody>
          <a:bodyPr/>
          <a:lstStyle/>
          <a:p>
            <a:endParaRPr lang="en-US"/>
          </a:p>
        </p:txBody>
      </p:sp>
      <p:sp>
        <p:nvSpPr>
          <p:cNvPr id="14" name="Picture Placeholder 10">
            <a:extLst>
              <a:ext uri="{FF2B5EF4-FFF2-40B4-BE49-F238E27FC236}">
                <a16:creationId xmlns:a16="http://schemas.microsoft.com/office/drawing/2014/main" id="{99EFECC8-87BB-8A7E-0ED7-D283EAFEAB05}"/>
              </a:ext>
            </a:extLst>
          </p:cNvPr>
          <p:cNvSpPr>
            <a:spLocks noGrp="1"/>
          </p:cNvSpPr>
          <p:nvPr>
            <p:ph type="pic" sz="quarter" idx="13"/>
          </p:nvPr>
        </p:nvSpPr>
        <p:spPr>
          <a:xfrm>
            <a:off x="9212044" y="1452282"/>
            <a:ext cx="2701803" cy="1773936"/>
          </a:xfrm>
          <a:prstGeom prst="roundRect">
            <a:avLst>
              <a:gd name="adj" fmla="val 5212"/>
            </a:avLst>
          </a:prstGeom>
        </p:spPr>
        <p:txBody>
          <a:bodyPr/>
          <a:lstStyle/>
          <a:p>
            <a:endParaRPr lang="en-US"/>
          </a:p>
        </p:txBody>
      </p:sp>
    </p:spTree>
    <p:extLst>
      <p:ext uri="{BB962C8B-B14F-4D97-AF65-F5344CB8AC3E}">
        <p14:creationId xmlns:p14="http://schemas.microsoft.com/office/powerpoint/2010/main" val="1438666721"/>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3AA7D08-2DCC-3234-55D7-C4C03C6CC0B2}"/>
              </a:ext>
            </a:extLst>
          </p:cNvPr>
          <p:cNvSpPr>
            <a:spLocks noGrp="1"/>
          </p:cNvSpPr>
          <p:nvPr>
            <p:ph type="pic" sz="quarter" idx="10"/>
          </p:nvPr>
        </p:nvSpPr>
        <p:spPr>
          <a:xfrm>
            <a:off x="1665109" y="1658938"/>
            <a:ext cx="2066328" cy="3589923"/>
          </a:xfrm>
          <a:prstGeom prst="roundRect">
            <a:avLst>
              <a:gd name="adj" fmla="val 12365"/>
            </a:avLst>
          </a:prstGeom>
        </p:spPr>
        <p:txBody>
          <a:bodyPr/>
          <a:lstStyle/>
          <a:p>
            <a:endParaRPr lang="en-US"/>
          </a:p>
        </p:txBody>
      </p:sp>
      <p:sp>
        <p:nvSpPr>
          <p:cNvPr id="12" name="Picture Placeholder 10">
            <a:extLst>
              <a:ext uri="{FF2B5EF4-FFF2-40B4-BE49-F238E27FC236}">
                <a16:creationId xmlns:a16="http://schemas.microsoft.com/office/drawing/2014/main" id="{3180D72E-FACD-66FE-739F-E652173C7357}"/>
              </a:ext>
            </a:extLst>
          </p:cNvPr>
          <p:cNvSpPr>
            <a:spLocks noGrp="1"/>
          </p:cNvSpPr>
          <p:nvPr>
            <p:ph type="pic" sz="quarter" idx="11"/>
          </p:nvPr>
        </p:nvSpPr>
        <p:spPr>
          <a:xfrm>
            <a:off x="8460563" y="1658938"/>
            <a:ext cx="2066328" cy="3589923"/>
          </a:xfrm>
          <a:prstGeom prst="roundRect">
            <a:avLst>
              <a:gd name="adj" fmla="val 12365"/>
            </a:avLst>
          </a:prstGeom>
        </p:spPr>
        <p:txBody>
          <a:bodyPr/>
          <a:lstStyle/>
          <a:p>
            <a:endParaRPr lang="en-US"/>
          </a:p>
        </p:txBody>
      </p:sp>
      <p:sp>
        <p:nvSpPr>
          <p:cNvPr id="14" name="Picture Placeholder 10">
            <a:extLst>
              <a:ext uri="{FF2B5EF4-FFF2-40B4-BE49-F238E27FC236}">
                <a16:creationId xmlns:a16="http://schemas.microsoft.com/office/drawing/2014/main" id="{F3017683-2263-6F98-1B04-DAA9FE8E3879}"/>
              </a:ext>
            </a:extLst>
          </p:cNvPr>
          <p:cNvSpPr>
            <a:spLocks noGrp="1"/>
          </p:cNvSpPr>
          <p:nvPr>
            <p:ph type="pic" sz="quarter" idx="12"/>
          </p:nvPr>
        </p:nvSpPr>
        <p:spPr>
          <a:xfrm>
            <a:off x="10865059" y="2141659"/>
            <a:ext cx="1326941" cy="2500801"/>
          </a:xfrm>
          <a:prstGeom prst="roundRect">
            <a:avLst>
              <a:gd name="adj" fmla="val 12365"/>
            </a:avLst>
          </a:prstGeom>
        </p:spPr>
        <p:txBody>
          <a:bodyPr/>
          <a:lstStyle/>
          <a:p>
            <a:endParaRPr lang="en-US" dirty="0"/>
          </a:p>
        </p:txBody>
      </p:sp>
      <p:sp>
        <p:nvSpPr>
          <p:cNvPr id="15" name="Picture Placeholder 10">
            <a:extLst>
              <a:ext uri="{FF2B5EF4-FFF2-40B4-BE49-F238E27FC236}">
                <a16:creationId xmlns:a16="http://schemas.microsoft.com/office/drawing/2014/main" id="{9CBC3E43-ABED-D66B-CC9A-A22688211870}"/>
              </a:ext>
            </a:extLst>
          </p:cNvPr>
          <p:cNvSpPr>
            <a:spLocks noGrp="1"/>
          </p:cNvSpPr>
          <p:nvPr>
            <p:ph type="pic" sz="quarter" idx="13"/>
          </p:nvPr>
        </p:nvSpPr>
        <p:spPr>
          <a:xfrm>
            <a:off x="-13157" y="2178599"/>
            <a:ext cx="1326941" cy="2500801"/>
          </a:xfrm>
          <a:prstGeom prst="roundRect">
            <a:avLst>
              <a:gd name="adj" fmla="val 12365"/>
            </a:avLst>
          </a:prstGeom>
        </p:spPr>
        <p:txBody>
          <a:bodyPr/>
          <a:lstStyle/>
          <a:p>
            <a:endParaRPr lang="en-US"/>
          </a:p>
        </p:txBody>
      </p:sp>
    </p:spTree>
    <p:extLst>
      <p:ext uri="{BB962C8B-B14F-4D97-AF65-F5344CB8AC3E}">
        <p14:creationId xmlns:p14="http://schemas.microsoft.com/office/powerpoint/2010/main" val="1286691032"/>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C217D-E9BD-48FD-83B7-3D1D67871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682EF1-BEE2-4A0A-9C62-BD654E022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611D2-B901-48BD-B549-A9489055A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6489C7-EEC1-4E5B-AF60-D9CD03426B89}" type="datetimeFigureOut">
              <a:rPr lang="en-US" smtClean="0"/>
              <a:t>11/8/24</a:t>
            </a:fld>
            <a:endParaRPr lang="en-US"/>
          </a:p>
        </p:txBody>
      </p:sp>
      <p:sp>
        <p:nvSpPr>
          <p:cNvPr id="5" name="Footer Placeholder 4">
            <a:extLst>
              <a:ext uri="{FF2B5EF4-FFF2-40B4-BE49-F238E27FC236}">
                <a16:creationId xmlns:a16="http://schemas.microsoft.com/office/drawing/2014/main" id="{92444953-A474-4877-A2F2-4BB12BA36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940C3A-9FCC-4B88-9921-D6BAB64E5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BAC3C-56B8-472E-A72F-279C9AEC6549}" type="slidenum">
              <a:rPr lang="en-US" smtClean="0"/>
              <a:t>‹#›</a:t>
            </a:fld>
            <a:endParaRPr lang="en-US"/>
          </a:p>
        </p:txBody>
      </p:sp>
    </p:spTree>
    <p:extLst>
      <p:ext uri="{BB962C8B-B14F-4D97-AF65-F5344CB8AC3E}">
        <p14:creationId xmlns:p14="http://schemas.microsoft.com/office/powerpoint/2010/main" val="11091138"/>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49" r:id="rId10"/>
    <p:sldLayoutId id="2147483650" r:id="rId11"/>
    <p:sldLayoutId id="2147483651" r:id="rId12"/>
    <p:sldLayoutId id="2147483653" r:id="rId13"/>
    <p:sldLayoutId id="2147483652" r:id="rId14"/>
    <p:sldLayoutId id="2147483654" r:id="rId15"/>
    <p:sldLayoutId id="2147483656" r:id="rId16"/>
    <p:sldLayoutId id="2147483657" r:id="rId17"/>
    <p:sldLayoutId id="2147483658" r:id="rId18"/>
    <p:sldLayoutId id="2147483659" r:id="rId19"/>
  </p:sldLayoutIdLst>
  <p:transition spd="med">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g"/><Relationship Id="rId3" Type="http://schemas.openxmlformats.org/officeDocument/2006/relationships/image" Target="../media/image3.pn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sv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1CC84-0DBC-47B3-A0A5-C7A82F635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11"/>
            <a:ext cx="12192000" cy="6866022"/>
          </a:xfrm>
          <a:prstGeom prst="rect">
            <a:avLst/>
          </a:prstGeom>
        </p:spPr>
      </p:pic>
    </p:spTree>
    <p:extLst>
      <p:ext uri="{BB962C8B-B14F-4D97-AF65-F5344CB8AC3E}">
        <p14:creationId xmlns:p14="http://schemas.microsoft.com/office/powerpoint/2010/main" val="3152720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8F1BA49-4173-F5B2-D040-11A0C2591147}"/>
              </a:ext>
            </a:extLst>
          </p:cNvPr>
          <p:cNvGraphicFramePr>
            <a:graphicFrameLocks noGrp="1"/>
          </p:cNvGraphicFramePr>
          <p:nvPr>
            <p:extLst>
              <p:ext uri="{D42A27DB-BD31-4B8C-83A1-F6EECF244321}">
                <p14:modId xmlns:p14="http://schemas.microsoft.com/office/powerpoint/2010/main" val="3098124224"/>
              </p:ext>
            </p:extLst>
          </p:nvPr>
        </p:nvGraphicFramePr>
        <p:xfrm>
          <a:off x="1347055" y="904818"/>
          <a:ext cx="9497890" cy="5692721"/>
        </p:xfrm>
        <a:graphic>
          <a:graphicData uri="http://schemas.openxmlformats.org/drawingml/2006/table">
            <a:tbl>
              <a:tblPr firstRow="1" bandRow="1">
                <a:tableStyleId>{073A0DAA-6AF3-43AB-8588-CEC1D06C72B9}</a:tableStyleId>
              </a:tblPr>
              <a:tblGrid>
                <a:gridCol w="2337690">
                  <a:extLst>
                    <a:ext uri="{9D8B030D-6E8A-4147-A177-3AD203B41FA5}">
                      <a16:colId xmlns:a16="http://schemas.microsoft.com/office/drawing/2014/main" val="3624512771"/>
                    </a:ext>
                  </a:extLst>
                </a:gridCol>
                <a:gridCol w="4969636">
                  <a:extLst>
                    <a:ext uri="{9D8B030D-6E8A-4147-A177-3AD203B41FA5}">
                      <a16:colId xmlns:a16="http://schemas.microsoft.com/office/drawing/2014/main" val="1547480102"/>
                    </a:ext>
                  </a:extLst>
                </a:gridCol>
                <a:gridCol w="2190564">
                  <a:extLst>
                    <a:ext uri="{9D8B030D-6E8A-4147-A177-3AD203B41FA5}">
                      <a16:colId xmlns:a16="http://schemas.microsoft.com/office/drawing/2014/main" val="2079001877"/>
                    </a:ext>
                  </a:extLst>
                </a:gridCol>
              </a:tblGrid>
              <a:tr h="314283">
                <a:tc>
                  <a:txBody>
                    <a:bodyPr/>
                    <a:lstStyle/>
                    <a:p>
                      <a:pPr algn="ctr"/>
                      <a:r>
                        <a:rPr lang="en-US" sz="1800" dirty="0">
                          <a:solidFill>
                            <a:srgbClr val="FF0000"/>
                          </a:solidFill>
                        </a:rPr>
                        <a:t>Phase</a:t>
                      </a:r>
                    </a:p>
                  </a:txBody>
                  <a:tcPr marL="68274" marR="68274" marT="34137" marB="34137"/>
                </a:tc>
                <a:tc>
                  <a:txBody>
                    <a:bodyPr/>
                    <a:lstStyle/>
                    <a:p>
                      <a:pPr algn="ctr"/>
                      <a:r>
                        <a:rPr lang="en-US" sz="1800" dirty="0">
                          <a:solidFill>
                            <a:srgbClr val="FF0000"/>
                          </a:solidFill>
                        </a:rPr>
                        <a:t>Activities</a:t>
                      </a:r>
                    </a:p>
                  </a:txBody>
                  <a:tcPr marL="68274" marR="68274" marT="34137" marB="34137"/>
                </a:tc>
                <a:tc>
                  <a:txBody>
                    <a:bodyPr/>
                    <a:lstStyle/>
                    <a:p>
                      <a:pPr algn="ctr"/>
                      <a:r>
                        <a:rPr lang="en-US" sz="1800" dirty="0">
                          <a:solidFill>
                            <a:srgbClr val="FF0000"/>
                          </a:solidFill>
                        </a:rPr>
                        <a:t>Deliverables</a:t>
                      </a:r>
                    </a:p>
                  </a:txBody>
                  <a:tcPr marL="68274" marR="68274" marT="34137" marB="34137"/>
                </a:tc>
                <a:extLst>
                  <a:ext uri="{0D108BD9-81ED-4DB2-BD59-A6C34878D82A}">
                    <a16:rowId xmlns:a16="http://schemas.microsoft.com/office/drawing/2014/main" val="2068466457"/>
                  </a:ext>
                </a:extLst>
              </a:tr>
              <a:tr h="8195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300" b="1" kern="1200" dirty="0">
                          <a:solidFill>
                            <a:schemeClr val="dk1"/>
                          </a:solidFill>
                          <a:effectLst/>
                          <a:latin typeface="+mn-lt"/>
                          <a:ea typeface="+mn-ea"/>
                          <a:cs typeface="+mn-cs"/>
                        </a:rPr>
                        <a:t>1. Requirement Analysis</a:t>
                      </a:r>
                      <a:endParaRPr lang="en-IN" sz="1300" kern="1200" dirty="0">
                        <a:solidFill>
                          <a:schemeClr val="dk1"/>
                        </a:solidFill>
                        <a:effectLst/>
                        <a:latin typeface="+mn-lt"/>
                        <a:ea typeface="+mn-ea"/>
                        <a:cs typeface="+mn-cs"/>
                      </a:endParaRPr>
                    </a:p>
                    <a:p>
                      <a:pPr algn="ctr"/>
                      <a:endParaRPr lang="en-US" sz="1300" dirty="0"/>
                    </a:p>
                  </a:txBody>
                  <a:tcPr marL="68274" marR="68274" marT="34137" marB="3413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mn-lt"/>
                          <a:ea typeface="+mn-ea"/>
                          <a:cs typeface="+mn-cs"/>
                        </a:rPr>
                        <a:t>Gather requirements for movie recommendations, user authentication, and API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mn-lt"/>
                          <a:ea typeface="+mn-ea"/>
                          <a:cs typeface="+mn-cs"/>
                        </a:rPr>
                        <a:t>Define functionality for different movie genres and user interface elements.</a:t>
                      </a:r>
                    </a:p>
                    <a:p>
                      <a:pPr algn="l"/>
                      <a:endParaRPr lang="en-US" sz="1300" dirty="0"/>
                    </a:p>
                  </a:txBody>
                  <a:tcPr marL="68274" marR="68274" marT="34137" marB="34137"/>
                </a:tc>
                <a:tc>
                  <a:txBody>
                    <a:bodyPr/>
                    <a:lstStyle/>
                    <a:p>
                      <a:pPr algn="ctr"/>
                      <a:r>
                        <a:rPr lang="en-US" sz="1300" dirty="0"/>
                        <a:t>Specifications</a:t>
                      </a:r>
                    </a:p>
                  </a:txBody>
                  <a:tcPr marL="68274" marR="68274" marT="34137" marB="34137"/>
                </a:tc>
                <a:extLst>
                  <a:ext uri="{0D108BD9-81ED-4DB2-BD59-A6C34878D82A}">
                    <a16:rowId xmlns:a16="http://schemas.microsoft.com/office/drawing/2014/main" val="2345773426"/>
                  </a:ext>
                </a:extLst>
              </a:tr>
              <a:tr h="9154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300" b="1" kern="1200" dirty="0">
                          <a:solidFill>
                            <a:schemeClr val="dk1"/>
                          </a:solidFill>
                          <a:effectLst/>
                          <a:latin typeface="+mn-lt"/>
                          <a:ea typeface="+mn-ea"/>
                          <a:cs typeface="+mn-cs"/>
                        </a:rPr>
                        <a:t>2. System Design</a:t>
                      </a:r>
                      <a:endParaRPr lang="en-IN" sz="1300" kern="1200" dirty="0">
                        <a:solidFill>
                          <a:schemeClr val="dk1"/>
                        </a:solidFill>
                        <a:effectLst/>
                        <a:latin typeface="+mn-lt"/>
                        <a:ea typeface="+mn-ea"/>
                        <a:cs typeface="+mn-cs"/>
                      </a:endParaRPr>
                    </a:p>
                    <a:p>
                      <a:pPr algn="ctr"/>
                      <a:endParaRPr lang="en-US" sz="1300" dirty="0"/>
                    </a:p>
                  </a:txBody>
                  <a:tcPr marL="68274" marR="68274" marT="34137" marB="34137"/>
                </a:tc>
                <a:tc>
                  <a:txBody>
                    <a:bodyPr/>
                    <a:lstStyle/>
                    <a:p>
                      <a:pPr algn="l"/>
                      <a:r>
                        <a:rPr lang="en-IN" sz="1200" kern="1200" dirty="0">
                          <a:solidFill>
                            <a:schemeClr val="dk1"/>
                          </a:solidFill>
                          <a:effectLst/>
                          <a:latin typeface="+mn-lt"/>
                          <a:ea typeface="+mn-ea"/>
                          <a:cs typeface="+mn-cs"/>
                        </a:rPr>
                        <a:t>Create database schema and architectural design for recommendation engine and Streamlit app.</a:t>
                      </a:r>
                    </a:p>
                    <a:p>
                      <a:pPr algn="l"/>
                      <a:r>
                        <a:rPr lang="en-IN" sz="1200" kern="1200" dirty="0">
                          <a:solidFill>
                            <a:schemeClr val="dk1"/>
                          </a:solidFill>
                          <a:effectLst/>
                          <a:latin typeface="+mn-lt"/>
                          <a:ea typeface="+mn-ea"/>
                          <a:cs typeface="+mn-cs"/>
                        </a:rPr>
                        <a:t>Develop UI/UX layout and workflow for search, selection, and recommendation features.</a:t>
                      </a:r>
                    </a:p>
                    <a:p>
                      <a:pPr algn="l"/>
                      <a:endParaRPr lang="en-US" sz="1300" dirty="0"/>
                    </a:p>
                  </a:txBody>
                  <a:tcPr marL="68274" marR="68274" marT="34137" marB="3413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t>System </a:t>
                      </a:r>
                      <a:r>
                        <a:rPr lang="en-IN" sz="1300" kern="1200" dirty="0">
                          <a:solidFill>
                            <a:schemeClr val="dk1"/>
                          </a:solidFill>
                          <a:effectLst/>
                          <a:latin typeface="+mn-lt"/>
                          <a:ea typeface="+mn-ea"/>
                          <a:cs typeface="+mn-cs"/>
                        </a:rPr>
                        <a:t>Design</a:t>
                      </a:r>
                    </a:p>
                    <a:p>
                      <a:pPr algn="ctr"/>
                      <a:endParaRPr lang="en-US" sz="1300" dirty="0"/>
                    </a:p>
                  </a:txBody>
                  <a:tcPr marL="68274" marR="68274" marT="34137" marB="34137"/>
                </a:tc>
                <a:extLst>
                  <a:ext uri="{0D108BD9-81ED-4DB2-BD59-A6C34878D82A}">
                    <a16:rowId xmlns:a16="http://schemas.microsoft.com/office/drawing/2014/main" val="1301378885"/>
                  </a:ext>
                </a:extLst>
              </a:tr>
              <a:tr h="807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300" b="1" kern="1200" dirty="0">
                          <a:solidFill>
                            <a:schemeClr val="dk1"/>
                          </a:solidFill>
                          <a:effectLst/>
                          <a:latin typeface="+mn-lt"/>
                          <a:ea typeface="+mn-ea"/>
                          <a:cs typeface="+mn-cs"/>
                        </a:rPr>
                        <a:t>3. Implementation</a:t>
                      </a:r>
                      <a:endParaRPr lang="en-IN" sz="1300" kern="1200" dirty="0">
                        <a:solidFill>
                          <a:schemeClr val="dk1"/>
                        </a:solidFill>
                        <a:effectLst/>
                        <a:latin typeface="+mn-lt"/>
                        <a:ea typeface="+mn-ea"/>
                        <a:cs typeface="+mn-cs"/>
                      </a:endParaRPr>
                    </a:p>
                    <a:p>
                      <a:pPr algn="ctr"/>
                      <a:endParaRPr lang="en-US" sz="1300" dirty="0"/>
                    </a:p>
                  </a:txBody>
                  <a:tcPr marL="68274" marR="68274" marT="34137" marB="34137"/>
                </a:tc>
                <a:tc>
                  <a:txBody>
                    <a:bodyPr/>
                    <a:lstStyle/>
                    <a:p>
                      <a:pPr algn="l"/>
                      <a:r>
                        <a:rPr lang="en-IN" sz="1200" kern="1200" dirty="0">
                          <a:solidFill>
                            <a:schemeClr val="dk1"/>
                          </a:solidFill>
                          <a:effectLst/>
                          <a:latin typeface="+mn-lt"/>
                          <a:ea typeface="+mn-ea"/>
                          <a:cs typeface="+mn-cs"/>
                        </a:rPr>
                        <a:t>Code frontend (Streamlit) and backend modules (recommendation engine, search, API).</a:t>
                      </a:r>
                    </a:p>
                    <a:p>
                      <a:pPr algn="l"/>
                      <a:r>
                        <a:rPr lang="en-IN" sz="1200" kern="1200" dirty="0">
                          <a:solidFill>
                            <a:schemeClr val="dk1"/>
                          </a:solidFill>
                          <a:effectLst/>
                          <a:latin typeface="+mn-lt"/>
                          <a:ea typeface="+mn-ea"/>
                          <a:cs typeface="+mn-cs"/>
                        </a:rPr>
                        <a:t>Develop and test database functions for storing and retrieving user and movie data.</a:t>
                      </a:r>
                    </a:p>
                    <a:p>
                      <a:pPr algn="l"/>
                      <a:endParaRPr lang="en-US" sz="1200" dirty="0"/>
                    </a:p>
                  </a:txBody>
                  <a:tcPr marL="68274" marR="68274" marT="34137" marB="3413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300" kern="1200" dirty="0">
                          <a:solidFill>
                            <a:schemeClr val="dk1"/>
                          </a:solidFill>
                          <a:effectLst/>
                          <a:latin typeface="+mn-lt"/>
                          <a:ea typeface="+mn-ea"/>
                          <a:cs typeface="+mn-cs"/>
                        </a:rPr>
                        <a:t>Codebase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dk1"/>
                          </a:solidFill>
                          <a:effectLst/>
                          <a:latin typeface="+mn-lt"/>
                          <a:ea typeface="+mn-ea"/>
                          <a:cs typeface="+mn-cs"/>
                        </a:rPr>
                        <a:t>(Source code)</a:t>
                      </a:r>
                      <a:endParaRPr lang="en-IN" sz="1300" kern="1200" dirty="0">
                        <a:solidFill>
                          <a:schemeClr val="dk1"/>
                        </a:solidFill>
                        <a:effectLst/>
                        <a:latin typeface="+mn-lt"/>
                        <a:ea typeface="+mn-ea"/>
                        <a:cs typeface="+mn-cs"/>
                      </a:endParaRPr>
                    </a:p>
                  </a:txBody>
                  <a:tcPr marL="68274" marR="68274" marT="34137" marB="34137"/>
                </a:tc>
                <a:extLst>
                  <a:ext uri="{0D108BD9-81ED-4DB2-BD59-A6C34878D82A}">
                    <a16:rowId xmlns:a16="http://schemas.microsoft.com/office/drawing/2014/main" val="1081890963"/>
                  </a:ext>
                </a:extLst>
              </a:tr>
              <a:tr h="8195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300" b="1" kern="1200" dirty="0">
                          <a:solidFill>
                            <a:schemeClr val="dk1"/>
                          </a:solidFill>
                          <a:effectLst/>
                          <a:latin typeface="+mn-lt"/>
                          <a:ea typeface="+mn-ea"/>
                          <a:cs typeface="+mn-cs"/>
                        </a:rPr>
                        <a:t>4. Integration and Testing</a:t>
                      </a:r>
                      <a:endParaRPr lang="en-IN" sz="1300" kern="1200" dirty="0">
                        <a:solidFill>
                          <a:schemeClr val="dk1"/>
                        </a:solidFill>
                        <a:effectLst/>
                        <a:latin typeface="+mn-lt"/>
                        <a:ea typeface="+mn-ea"/>
                        <a:cs typeface="+mn-cs"/>
                      </a:endParaRPr>
                    </a:p>
                    <a:p>
                      <a:pPr algn="ctr"/>
                      <a:endParaRPr lang="en-US" sz="1300" dirty="0"/>
                    </a:p>
                  </a:txBody>
                  <a:tcPr marL="68274" marR="68274" marT="34137" marB="34137"/>
                </a:tc>
                <a:tc>
                  <a:txBody>
                    <a:bodyPr/>
                    <a:lstStyle/>
                    <a:p>
                      <a:pPr algn="l"/>
                      <a:r>
                        <a:rPr lang="en-IN" sz="1200" kern="1200" dirty="0">
                          <a:solidFill>
                            <a:schemeClr val="dk1"/>
                          </a:solidFill>
                          <a:effectLst/>
                          <a:latin typeface="+mn-lt"/>
                          <a:ea typeface="+mn-ea"/>
                          <a:cs typeface="+mn-cs"/>
                        </a:rPr>
                        <a:t>Conduct integration testing for all modules and validate recommendation accuracy.</a:t>
                      </a:r>
                    </a:p>
                    <a:p>
                      <a:pPr algn="l"/>
                      <a:r>
                        <a:rPr lang="en-IN" sz="1200" kern="1200" dirty="0">
                          <a:solidFill>
                            <a:schemeClr val="dk1"/>
                          </a:solidFill>
                          <a:effectLst/>
                          <a:latin typeface="+mn-lt"/>
                          <a:ea typeface="+mn-ea"/>
                          <a:cs typeface="+mn-cs"/>
                        </a:rPr>
                        <a:t>Run unit and security tests for login, data handling, and API responses.</a:t>
                      </a:r>
                    </a:p>
                    <a:p>
                      <a:pPr algn="l"/>
                      <a:endParaRPr lang="en-US" sz="1300" dirty="0"/>
                    </a:p>
                  </a:txBody>
                  <a:tcPr marL="68274" marR="68274" marT="34137" marB="34137"/>
                </a:tc>
                <a:tc>
                  <a:txBody>
                    <a:bodyPr/>
                    <a:lstStyle/>
                    <a:p>
                      <a:pPr algn="ctr"/>
                      <a:r>
                        <a:rPr lang="en-US" sz="1300" dirty="0"/>
                        <a:t>Test Reports</a:t>
                      </a:r>
                    </a:p>
                  </a:txBody>
                  <a:tcPr marL="68274" marR="68274" marT="34137" marB="34137"/>
                </a:tc>
                <a:extLst>
                  <a:ext uri="{0D108BD9-81ED-4DB2-BD59-A6C34878D82A}">
                    <a16:rowId xmlns:a16="http://schemas.microsoft.com/office/drawing/2014/main" val="3002062241"/>
                  </a:ext>
                </a:extLst>
              </a:tr>
              <a:tr h="8195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300" b="1" kern="1200" dirty="0">
                          <a:solidFill>
                            <a:schemeClr val="dk1"/>
                          </a:solidFill>
                          <a:effectLst/>
                          <a:latin typeface="+mn-lt"/>
                          <a:ea typeface="+mn-ea"/>
                          <a:cs typeface="+mn-cs"/>
                        </a:rPr>
                        <a:t>5. Deployment</a:t>
                      </a:r>
                      <a:endParaRPr lang="en-IN" sz="1300" kern="1200" dirty="0">
                        <a:solidFill>
                          <a:schemeClr val="dk1"/>
                        </a:solidFill>
                        <a:effectLst/>
                        <a:latin typeface="+mn-lt"/>
                        <a:ea typeface="+mn-ea"/>
                        <a:cs typeface="+mn-cs"/>
                      </a:endParaRPr>
                    </a:p>
                    <a:p>
                      <a:pPr algn="ctr"/>
                      <a:endParaRPr lang="en-US" sz="1300" dirty="0"/>
                    </a:p>
                    <a:p>
                      <a:pPr algn="ctr"/>
                      <a:endParaRPr lang="en-US" sz="1300" dirty="0"/>
                    </a:p>
                  </a:txBody>
                  <a:tcPr marL="68274" marR="68274" marT="34137" marB="34137"/>
                </a:tc>
                <a:tc>
                  <a:txBody>
                    <a:bodyPr/>
                    <a:lstStyle/>
                    <a:p>
                      <a:pPr algn="l"/>
                      <a:r>
                        <a:rPr lang="en-IN" sz="1200" kern="1200" dirty="0">
                          <a:solidFill>
                            <a:schemeClr val="dk1"/>
                          </a:solidFill>
                          <a:effectLst/>
                          <a:latin typeface="+mn-lt"/>
                          <a:ea typeface="+mn-ea"/>
                          <a:cs typeface="+mn-cs"/>
                        </a:rPr>
                        <a:t>Deploy app to server or cloud; configure database and API for production.</a:t>
                      </a:r>
                    </a:p>
                    <a:p>
                      <a:pPr algn="l"/>
                      <a:r>
                        <a:rPr lang="en-IN" sz="1200" kern="1200" dirty="0">
                          <a:solidFill>
                            <a:schemeClr val="dk1"/>
                          </a:solidFill>
                          <a:effectLst/>
                          <a:latin typeface="+mn-lt"/>
                          <a:ea typeface="+mn-ea"/>
                          <a:cs typeface="+mn-cs"/>
                        </a:rPr>
                        <a:t>Verify API keys, environment setup, and deployment compatibility.</a:t>
                      </a:r>
                    </a:p>
                    <a:p>
                      <a:pPr algn="l"/>
                      <a:endParaRPr lang="en-US" sz="1300" dirty="0"/>
                    </a:p>
                  </a:txBody>
                  <a:tcPr marL="68274" marR="68274" marT="34137" marB="34137"/>
                </a:tc>
                <a:tc>
                  <a:txBody>
                    <a:bodyPr/>
                    <a:lstStyle/>
                    <a:p>
                      <a:pPr algn="ctr"/>
                      <a:endParaRPr lang="en-US" sz="13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IN" sz="1300" kern="1200" dirty="0">
                          <a:solidFill>
                            <a:schemeClr val="dk1"/>
                          </a:solidFill>
                          <a:effectLst/>
                          <a:latin typeface="+mn-lt"/>
                          <a:ea typeface="+mn-ea"/>
                          <a:cs typeface="+mn-cs"/>
                        </a:rPr>
                        <a:t>Deployment</a:t>
                      </a:r>
                    </a:p>
                    <a:p>
                      <a:pPr algn="ctr"/>
                      <a:r>
                        <a:rPr lang="en-US" sz="1300" dirty="0"/>
                        <a:t>Of System</a:t>
                      </a:r>
                    </a:p>
                    <a:p>
                      <a:pPr algn="ctr"/>
                      <a:endParaRPr lang="en-US" sz="1300" dirty="0"/>
                    </a:p>
                  </a:txBody>
                  <a:tcPr marL="68274" marR="68274" marT="34137" marB="34137"/>
                </a:tc>
                <a:extLst>
                  <a:ext uri="{0D108BD9-81ED-4DB2-BD59-A6C34878D82A}">
                    <a16:rowId xmlns:a16="http://schemas.microsoft.com/office/drawing/2014/main" val="2837411383"/>
                  </a:ext>
                </a:extLst>
              </a:tr>
              <a:tr h="8696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300" b="1" kern="1200" dirty="0">
                          <a:solidFill>
                            <a:schemeClr val="dk1"/>
                          </a:solidFill>
                          <a:effectLst/>
                          <a:latin typeface="+mn-lt"/>
                          <a:ea typeface="+mn-ea"/>
                          <a:cs typeface="+mn-cs"/>
                        </a:rPr>
                        <a:t>6. Maintenance</a:t>
                      </a:r>
                      <a:endParaRPr lang="en-IN" sz="1300" kern="1200" dirty="0">
                        <a:solidFill>
                          <a:schemeClr val="dk1"/>
                        </a:solidFill>
                        <a:effectLst/>
                        <a:latin typeface="+mn-lt"/>
                        <a:ea typeface="+mn-ea"/>
                        <a:cs typeface="+mn-cs"/>
                      </a:endParaRPr>
                    </a:p>
                    <a:p>
                      <a:pPr algn="ctr"/>
                      <a:endParaRPr lang="en-US" sz="1300" dirty="0"/>
                    </a:p>
                  </a:txBody>
                  <a:tcPr marL="68274" marR="68274" marT="34137" marB="34137"/>
                </a:tc>
                <a:tc>
                  <a:txBody>
                    <a:bodyPr/>
                    <a:lstStyle/>
                    <a:p>
                      <a:pPr algn="l"/>
                      <a:r>
                        <a:rPr lang="en-IN" sz="1300" kern="1200" dirty="0">
                          <a:solidFill>
                            <a:schemeClr val="dk1"/>
                          </a:solidFill>
                          <a:effectLst/>
                          <a:latin typeface="+mn-lt"/>
                          <a:ea typeface="+mn-ea"/>
                          <a:cs typeface="+mn-cs"/>
                        </a:rPr>
                        <a:t>Monitor app, update algorithms based on feedback, and manage database changes.</a:t>
                      </a:r>
                    </a:p>
                    <a:p>
                      <a:pPr algn="l"/>
                      <a:r>
                        <a:rPr lang="en-IN" sz="1300" kern="1200" dirty="0">
                          <a:solidFill>
                            <a:schemeClr val="dk1"/>
                          </a:solidFill>
                          <a:effectLst/>
                          <a:latin typeface="+mn-lt"/>
                          <a:ea typeface="+mn-ea"/>
                          <a:cs typeface="+mn-cs"/>
                        </a:rPr>
                        <a:t>Fix bugs, enhance features, and support ongoing improvements.</a:t>
                      </a:r>
                    </a:p>
                    <a:p>
                      <a:pPr algn="l"/>
                      <a:endParaRPr lang="en-US" sz="1300" dirty="0"/>
                    </a:p>
                  </a:txBody>
                  <a:tcPr marL="68274" marR="68274" marT="34137" marB="34137"/>
                </a:tc>
                <a:tc>
                  <a:txBody>
                    <a:bodyPr/>
                    <a:lstStyle/>
                    <a:p>
                      <a:pPr algn="ctr"/>
                      <a:r>
                        <a:rPr lang="en-US" sz="1300" dirty="0"/>
                        <a:t>Updates System</a:t>
                      </a:r>
                    </a:p>
                  </a:txBody>
                  <a:tcPr marL="68274" marR="68274" marT="34137" marB="34137"/>
                </a:tc>
                <a:extLst>
                  <a:ext uri="{0D108BD9-81ED-4DB2-BD59-A6C34878D82A}">
                    <a16:rowId xmlns:a16="http://schemas.microsoft.com/office/drawing/2014/main" val="2487591593"/>
                  </a:ext>
                </a:extLst>
              </a:tr>
            </a:tbl>
          </a:graphicData>
        </a:graphic>
      </p:graphicFrame>
      <p:sp>
        <p:nvSpPr>
          <p:cNvPr id="4" name="TextBox 3">
            <a:extLst>
              <a:ext uri="{FF2B5EF4-FFF2-40B4-BE49-F238E27FC236}">
                <a16:creationId xmlns:a16="http://schemas.microsoft.com/office/drawing/2014/main" id="{682B4484-5069-4E44-DE1D-9827289E2E1D}"/>
              </a:ext>
            </a:extLst>
          </p:cNvPr>
          <p:cNvSpPr txBox="1"/>
          <p:nvPr/>
        </p:nvSpPr>
        <p:spPr>
          <a:xfrm>
            <a:off x="2769779" y="65830"/>
            <a:ext cx="6652442" cy="861774"/>
          </a:xfrm>
          <a:prstGeom prst="rect">
            <a:avLst/>
          </a:prstGeom>
          <a:noFill/>
        </p:spPr>
        <p:txBody>
          <a:bodyPr wrap="square" rtlCol="0">
            <a:spAutoFit/>
          </a:bodyPr>
          <a:lstStyle/>
          <a:p>
            <a:pPr algn="ctr"/>
            <a:r>
              <a:rPr lang="en-US" sz="5000" dirty="0">
                <a:solidFill>
                  <a:srgbClr val="FF0000"/>
                </a:solidFill>
                <a:latin typeface="Bebas Neue" panose="020B0606020202050201" pitchFamily="34" charset="0"/>
              </a:rPr>
              <a:t>System development model:</a:t>
            </a:r>
          </a:p>
        </p:txBody>
      </p:sp>
    </p:spTree>
    <p:extLst>
      <p:ext uri="{BB962C8B-B14F-4D97-AF65-F5344CB8AC3E}">
        <p14:creationId xmlns:p14="http://schemas.microsoft.com/office/powerpoint/2010/main" val="26371300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DE7505-6259-0AAD-219A-B146248DE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50" y="2009361"/>
            <a:ext cx="10401300" cy="3644900"/>
          </a:xfrm>
          <a:prstGeom prst="rect">
            <a:avLst/>
          </a:prstGeom>
        </p:spPr>
      </p:pic>
      <p:sp>
        <p:nvSpPr>
          <p:cNvPr id="5" name="TextBox 4">
            <a:extLst>
              <a:ext uri="{FF2B5EF4-FFF2-40B4-BE49-F238E27FC236}">
                <a16:creationId xmlns:a16="http://schemas.microsoft.com/office/drawing/2014/main" id="{76E5AAA9-5E92-2795-5B32-6AB7C2C5FB4E}"/>
              </a:ext>
            </a:extLst>
          </p:cNvPr>
          <p:cNvSpPr txBox="1"/>
          <p:nvPr/>
        </p:nvSpPr>
        <p:spPr>
          <a:xfrm>
            <a:off x="3630245" y="772852"/>
            <a:ext cx="4931509" cy="861774"/>
          </a:xfrm>
          <a:prstGeom prst="rect">
            <a:avLst/>
          </a:prstGeom>
          <a:noFill/>
        </p:spPr>
        <p:txBody>
          <a:bodyPr wrap="square" rtlCol="0">
            <a:spAutoFit/>
          </a:bodyPr>
          <a:lstStyle/>
          <a:p>
            <a:pPr algn="ctr"/>
            <a:r>
              <a:rPr lang="en-US" sz="5000" dirty="0">
                <a:solidFill>
                  <a:srgbClr val="FF0000"/>
                </a:solidFill>
                <a:latin typeface="Bebas Neue" panose="020B0606020202050201" pitchFamily="34" charset="0"/>
              </a:rPr>
              <a:t>Unit testing output</a:t>
            </a:r>
          </a:p>
        </p:txBody>
      </p:sp>
    </p:spTree>
    <p:extLst>
      <p:ext uri="{BB962C8B-B14F-4D97-AF65-F5344CB8AC3E}">
        <p14:creationId xmlns:p14="http://schemas.microsoft.com/office/powerpoint/2010/main" val="8283126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428E84-15E2-43CD-4359-A4AA73E39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092199"/>
            <a:ext cx="7899400" cy="4389715"/>
          </a:xfrm>
          <a:prstGeom prst="rect">
            <a:avLst/>
          </a:prstGeom>
        </p:spPr>
      </p:pic>
      <p:sp>
        <p:nvSpPr>
          <p:cNvPr id="9" name="TextBox 8">
            <a:extLst>
              <a:ext uri="{FF2B5EF4-FFF2-40B4-BE49-F238E27FC236}">
                <a16:creationId xmlns:a16="http://schemas.microsoft.com/office/drawing/2014/main" id="{38977145-5AEE-9A10-D5C2-9C7A04C70056}"/>
              </a:ext>
            </a:extLst>
          </p:cNvPr>
          <p:cNvSpPr txBox="1"/>
          <p:nvPr/>
        </p:nvSpPr>
        <p:spPr>
          <a:xfrm>
            <a:off x="8388626" y="2244830"/>
            <a:ext cx="3660447" cy="1631216"/>
          </a:xfrm>
          <a:prstGeom prst="rect">
            <a:avLst/>
          </a:prstGeom>
          <a:noFill/>
        </p:spPr>
        <p:txBody>
          <a:bodyPr wrap="square" rtlCol="0">
            <a:spAutoFit/>
          </a:bodyPr>
          <a:lstStyle/>
          <a:p>
            <a:pPr algn="ctr"/>
            <a:r>
              <a:rPr lang="en-US" sz="5000" dirty="0">
                <a:solidFill>
                  <a:srgbClr val="FF0000"/>
                </a:solidFill>
                <a:latin typeface="Bebas Neue" panose="020B0606020202050201" pitchFamily="34" charset="0"/>
              </a:rPr>
              <a:t>Model </a:t>
            </a:r>
          </a:p>
          <a:p>
            <a:pPr algn="ctr"/>
            <a:r>
              <a:rPr lang="en-US" sz="5000" dirty="0">
                <a:solidFill>
                  <a:srgbClr val="FF0000"/>
                </a:solidFill>
                <a:latin typeface="Bebas Neue" panose="020B0606020202050201" pitchFamily="34" charset="0"/>
              </a:rPr>
              <a:t>output</a:t>
            </a:r>
          </a:p>
        </p:txBody>
      </p:sp>
    </p:spTree>
    <p:extLst>
      <p:ext uri="{BB962C8B-B14F-4D97-AF65-F5344CB8AC3E}">
        <p14:creationId xmlns:p14="http://schemas.microsoft.com/office/powerpoint/2010/main" val="17614836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EC6A1E-9561-4BF3-BAB8-556236CA4670}"/>
              </a:ext>
            </a:extLst>
          </p:cNvPr>
          <p:cNvSpPr txBox="1"/>
          <p:nvPr/>
        </p:nvSpPr>
        <p:spPr>
          <a:xfrm>
            <a:off x="8388626" y="2244830"/>
            <a:ext cx="3660447" cy="1631216"/>
          </a:xfrm>
          <a:prstGeom prst="rect">
            <a:avLst/>
          </a:prstGeom>
          <a:noFill/>
        </p:spPr>
        <p:txBody>
          <a:bodyPr wrap="square" rtlCol="0">
            <a:spAutoFit/>
          </a:bodyPr>
          <a:lstStyle/>
          <a:p>
            <a:pPr algn="ctr"/>
            <a:r>
              <a:rPr lang="en-US" sz="5000" dirty="0">
                <a:solidFill>
                  <a:srgbClr val="FF0000"/>
                </a:solidFill>
                <a:latin typeface="Bebas Neue" panose="020B0606020202050201" pitchFamily="34" charset="0"/>
              </a:rPr>
              <a:t>Class </a:t>
            </a:r>
          </a:p>
          <a:p>
            <a:pPr algn="ctr"/>
            <a:r>
              <a:rPr lang="en-US" sz="5000" dirty="0">
                <a:solidFill>
                  <a:srgbClr val="FF0000"/>
                </a:solidFill>
                <a:latin typeface="Bebas Neue" panose="020B0606020202050201" pitchFamily="34" charset="0"/>
              </a:rPr>
              <a:t>diagram</a:t>
            </a:r>
          </a:p>
        </p:txBody>
      </p:sp>
      <p:pic>
        <p:nvPicPr>
          <p:cNvPr id="17" name="Picture 16">
            <a:extLst>
              <a:ext uri="{FF2B5EF4-FFF2-40B4-BE49-F238E27FC236}">
                <a16:creationId xmlns:a16="http://schemas.microsoft.com/office/drawing/2014/main" id="{90F0E2ED-100A-31F6-CC2C-75BB298CB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983" y="180110"/>
            <a:ext cx="7928635" cy="5760656"/>
          </a:xfrm>
          <a:prstGeom prst="rect">
            <a:avLst/>
          </a:prstGeom>
        </p:spPr>
      </p:pic>
    </p:spTree>
    <p:extLst>
      <p:ext uri="{BB962C8B-B14F-4D97-AF65-F5344CB8AC3E}">
        <p14:creationId xmlns:p14="http://schemas.microsoft.com/office/powerpoint/2010/main" val="3972308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EC6A1E-9561-4BF3-BAB8-556236CA4670}"/>
              </a:ext>
            </a:extLst>
          </p:cNvPr>
          <p:cNvSpPr txBox="1"/>
          <p:nvPr/>
        </p:nvSpPr>
        <p:spPr>
          <a:xfrm>
            <a:off x="9021884" y="2198663"/>
            <a:ext cx="3050847" cy="1631216"/>
          </a:xfrm>
          <a:prstGeom prst="rect">
            <a:avLst/>
          </a:prstGeom>
          <a:noFill/>
        </p:spPr>
        <p:txBody>
          <a:bodyPr wrap="square" rtlCol="0">
            <a:spAutoFit/>
          </a:bodyPr>
          <a:lstStyle/>
          <a:p>
            <a:pPr algn="ctr"/>
            <a:r>
              <a:rPr lang="en-US" sz="5000" dirty="0">
                <a:solidFill>
                  <a:srgbClr val="FF0000"/>
                </a:solidFill>
                <a:latin typeface="Bebas Neue" panose="020B0606020202050201" pitchFamily="34" charset="0"/>
              </a:rPr>
              <a:t>Sequence diagram</a:t>
            </a:r>
          </a:p>
        </p:txBody>
      </p:sp>
      <p:pic>
        <p:nvPicPr>
          <p:cNvPr id="5" name="Picture 4">
            <a:extLst>
              <a:ext uri="{FF2B5EF4-FFF2-40B4-BE49-F238E27FC236}">
                <a16:creationId xmlns:a16="http://schemas.microsoft.com/office/drawing/2014/main" id="{AA5DDFEB-47FB-FA48-C38B-36316F54C14A}"/>
              </a:ext>
            </a:extLst>
          </p:cNvPr>
          <p:cNvPicPr>
            <a:picLocks noChangeAspect="1"/>
          </p:cNvPicPr>
          <p:nvPr/>
        </p:nvPicPr>
        <p:blipFill>
          <a:blip r:embed="rId2" cstate="print">
            <a:extLst>
              <a:ext uri="{28A0092B-C50C-407E-A947-70E740481C1C}">
                <a14:useLocalDpi xmlns:a14="http://schemas.microsoft.com/office/drawing/2010/main" val="0"/>
              </a:ext>
            </a:extLst>
          </a:blip>
          <a:srcRect b="43229"/>
          <a:stretch/>
        </p:blipFill>
        <p:spPr>
          <a:xfrm>
            <a:off x="887896" y="155274"/>
            <a:ext cx="8110330" cy="5787327"/>
          </a:xfrm>
          <a:prstGeom prst="rect">
            <a:avLst/>
          </a:prstGeom>
        </p:spPr>
      </p:pic>
    </p:spTree>
    <p:extLst>
      <p:ext uri="{BB962C8B-B14F-4D97-AF65-F5344CB8AC3E}">
        <p14:creationId xmlns:p14="http://schemas.microsoft.com/office/powerpoint/2010/main" val="8261547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EC6A1E-9561-4BF3-BAB8-556236CA4670}"/>
              </a:ext>
            </a:extLst>
          </p:cNvPr>
          <p:cNvSpPr txBox="1"/>
          <p:nvPr/>
        </p:nvSpPr>
        <p:spPr>
          <a:xfrm>
            <a:off x="9021884" y="2684625"/>
            <a:ext cx="3050847" cy="861774"/>
          </a:xfrm>
          <a:prstGeom prst="rect">
            <a:avLst/>
          </a:prstGeom>
          <a:noFill/>
        </p:spPr>
        <p:txBody>
          <a:bodyPr wrap="square" rtlCol="0">
            <a:spAutoFit/>
          </a:bodyPr>
          <a:lstStyle/>
          <a:p>
            <a:pPr algn="ctr"/>
            <a:r>
              <a:rPr lang="en-US" sz="5000" dirty="0">
                <a:solidFill>
                  <a:srgbClr val="FF0000"/>
                </a:solidFill>
                <a:latin typeface="Bebas Neue" panose="020B0606020202050201" pitchFamily="34" charset="0"/>
              </a:rPr>
              <a:t>Use case</a:t>
            </a:r>
          </a:p>
        </p:txBody>
      </p:sp>
      <p:pic>
        <p:nvPicPr>
          <p:cNvPr id="6" name="Picture 5">
            <a:extLst>
              <a:ext uri="{FF2B5EF4-FFF2-40B4-BE49-F238E27FC236}">
                <a16:creationId xmlns:a16="http://schemas.microsoft.com/office/drawing/2014/main" id="{D9E402A8-0DE9-3EAD-8250-C939388B4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047" y="201881"/>
            <a:ext cx="8015837" cy="5740721"/>
          </a:xfrm>
          <a:prstGeom prst="rect">
            <a:avLst/>
          </a:prstGeom>
        </p:spPr>
      </p:pic>
    </p:spTree>
    <p:extLst>
      <p:ext uri="{BB962C8B-B14F-4D97-AF65-F5344CB8AC3E}">
        <p14:creationId xmlns:p14="http://schemas.microsoft.com/office/powerpoint/2010/main" val="3474117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EC6A1E-9561-4BF3-BAB8-556236CA4670}"/>
              </a:ext>
            </a:extLst>
          </p:cNvPr>
          <p:cNvSpPr txBox="1"/>
          <p:nvPr/>
        </p:nvSpPr>
        <p:spPr>
          <a:xfrm>
            <a:off x="4410127" y="288422"/>
            <a:ext cx="3050847" cy="861774"/>
          </a:xfrm>
          <a:prstGeom prst="rect">
            <a:avLst/>
          </a:prstGeom>
          <a:noFill/>
        </p:spPr>
        <p:txBody>
          <a:bodyPr wrap="square" rtlCol="0">
            <a:spAutoFit/>
          </a:bodyPr>
          <a:lstStyle/>
          <a:p>
            <a:pPr algn="ctr"/>
            <a:r>
              <a:rPr lang="en-US" sz="5000" dirty="0">
                <a:solidFill>
                  <a:srgbClr val="FF0000"/>
                </a:solidFill>
                <a:latin typeface="Bebas Neue" panose="020B0606020202050201" pitchFamily="34" charset="0"/>
              </a:rPr>
              <a:t>Dfd - Level 0</a:t>
            </a:r>
          </a:p>
        </p:txBody>
      </p:sp>
      <p:pic>
        <p:nvPicPr>
          <p:cNvPr id="5" name="Picture 4">
            <a:extLst>
              <a:ext uri="{FF2B5EF4-FFF2-40B4-BE49-F238E27FC236}">
                <a16:creationId xmlns:a16="http://schemas.microsoft.com/office/drawing/2014/main" id="{26A9FD3B-32C1-FBAB-4642-F84D599FC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135" y="1034321"/>
            <a:ext cx="11597046" cy="4730375"/>
          </a:xfrm>
          <a:prstGeom prst="rect">
            <a:avLst/>
          </a:prstGeom>
        </p:spPr>
      </p:pic>
    </p:spTree>
    <p:extLst>
      <p:ext uri="{BB962C8B-B14F-4D97-AF65-F5344CB8AC3E}">
        <p14:creationId xmlns:p14="http://schemas.microsoft.com/office/powerpoint/2010/main" val="17946346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EC6A1E-9561-4BF3-BAB8-556236CA4670}"/>
              </a:ext>
            </a:extLst>
          </p:cNvPr>
          <p:cNvSpPr txBox="1"/>
          <p:nvPr/>
        </p:nvSpPr>
        <p:spPr>
          <a:xfrm>
            <a:off x="4410127" y="288422"/>
            <a:ext cx="3050847" cy="861774"/>
          </a:xfrm>
          <a:prstGeom prst="rect">
            <a:avLst/>
          </a:prstGeom>
          <a:noFill/>
        </p:spPr>
        <p:txBody>
          <a:bodyPr wrap="square" rtlCol="0">
            <a:spAutoFit/>
          </a:bodyPr>
          <a:lstStyle/>
          <a:p>
            <a:pPr algn="ctr"/>
            <a:r>
              <a:rPr lang="en-US" sz="5000" dirty="0">
                <a:solidFill>
                  <a:srgbClr val="FF0000"/>
                </a:solidFill>
                <a:latin typeface="Bebas Neue" panose="020B0606020202050201" pitchFamily="34" charset="0"/>
              </a:rPr>
              <a:t>Dfd - Level 1</a:t>
            </a:r>
          </a:p>
        </p:txBody>
      </p:sp>
      <p:pic>
        <p:nvPicPr>
          <p:cNvPr id="6" name="Picture 5">
            <a:extLst>
              <a:ext uri="{FF2B5EF4-FFF2-40B4-BE49-F238E27FC236}">
                <a16:creationId xmlns:a16="http://schemas.microsoft.com/office/drawing/2014/main" id="{2C20E781-7AA4-2DAF-C0A4-F8E57B714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03" y="989351"/>
            <a:ext cx="11662348" cy="4826833"/>
          </a:xfrm>
          <a:prstGeom prst="rect">
            <a:avLst/>
          </a:prstGeom>
        </p:spPr>
      </p:pic>
    </p:spTree>
    <p:extLst>
      <p:ext uri="{BB962C8B-B14F-4D97-AF65-F5344CB8AC3E}">
        <p14:creationId xmlns:p14="http://schemas.microsoft.com/office/powerpoint/2010/main" val="36045177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377F4CB0-CEFB-7693-8C18-BB45563F54C6}"/>
              </a:ext>
            </a:extLst>
          </p:cNvPr>
          <p:cNvSpPr/>
          <p:nvPr/>
        </p:nvSpPr>
        <p:spPr>
          <a:xfrm>
            <a:off x="0" y="4611432"/>
            <a:ext cx="12192000" cy="2279280"/>
          </a:xfrm>
          <a:prstGeom prst="rect">
            <a:avLst/>
          </a:prstGeom>
          <a:gradFill>
            <a:gsLst>
              <a:gs pos="0">
                <a:srgbClr val="100F0B">
                  <a:alpha val="0"/>
                </a:srgbClr>
              </a:gs>
              <a:gs pos="100000">
                <a:srgbClr val="100F0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40A5A590-E337-A2F1-B5CB-8846AF15DF23}"/>
              </a:ext>
            </a:extLst>
          </p:cNvPr>
          <p:cNvSpPr/>
          <p:nvPr/>
        </p:nvSpPr>
        <p:spPr>
          <a:xfrm flipV="1">
            <a:off x="26232" y="541890"/>
            <a:ext cx="12192000" cy="1470131"/>
          </a:xfrm>
          <a:prstGeom prst="rect">
            <a:avLst/>
          </a:prstGeom>
          <a:gradFill>
            <a:gsLst>
              <a:gs pos="0">
                <a:srgbClr val="100F0B">
                  <a:alpha val="0"/>
                </a:srgbClr>
              </a:gs>
              <a:gs pos="100000">
                <a:srgbClr val="100F0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83228B0-BDE7-94AE-9B37-0C20B0120EE9}"/>
              </a:ext>
            </a:extLst>
          </p:cNvPr>
          <p:cNvSpPr txBox="1"/>
          <p:nvPr/>
        </p:nvSpPr>
        <p:spPr>
          <a:xfrm>
            <a:off x="2913444" y="932926"/>
            <a:ext cx="7851719" cy="5976957"/>
          </a:xfrm>
          <a:prstGeom prst="rect">
            <a:avLst/>
          </a:prstGeom>
          <a:noFill/>
        </p:spPr>
        <p:txBody>
          <a:bodyPr wrap="square">
            <a:spAutoFit/>
          </a:bodyPr>
          <a:lstStyle/>
          <a:p>
            <a:pPr>
              <a:spcAft>
                <a:spcPts val="800"/>
              </a:spcAft>
            </a:pPr>
            <a:r>
              <a:rPr lang="en-IN" sz="2200" b="1"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Product Functions</a:t>
            </a:r>
            <a:endParaRPr lang="en-IN" sz="2200" b="1"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SzPts val="1000"/>
              <a:buFont typeface="Symbol" pitchFamily="2" charset="2"/>
              <a:buChar char=""/>
              <a:tabLst>
                <a:tab pos="457200" algn="l"/>
              </a:tabLst>
            </a:pPr>
            <a:r>
              <a:rPr lang="en-IN" sz="2200"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Provide personalized movie recommendations.</a:t>
            </a:r>
            <a:endParaRPr lang="en-IN" sz="22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SzPts val="1000"/>
              <a:buFont typeface="Symbol" pitchFamily="2" charset="2"/>
              <a:buChar char=""/>
              <a:tabLst>
                <a:tab pos="457200" algn="l"/>
              </a:tabLst>
            </a:pPr>
            <a:r>
              <a:rPr lang="en-IN" sz="2200"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Send notifications based on user preferences and search history.</a:t>
            </a:r>
            <a:endParaRPr lang="en-IN" sz="22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SzPts val="1000"/>
              <a:buFont typeface="Symbol" pitchFamily="2" charset="2"/>
              <a:buChar char=""/>
              <a:tabLst>
                <a:tab pos="457200" algn="l"/>
              </a:tabLst>
            </a:pPr>
            <a:r>
              <a:rPr lang="en-IN" sz="2200"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Recommend nostalgia movies based on the user's birth year.</a:t>
            </a:r>
            <a:endParaRPr lang="en-IN" sz="22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SzPts val="1000"/>
              <a:buFont typeface="Symbol" pitchFamily="2" charset="2"/>
              <a:buChar char=""/>
              <a:tabLst>
                <a:tab pos="457200" algn="l"/>
              </a:tabLst>
            </a:pPr>
            <a:r>
              <a:rPr lang="en-IN" sz="2200"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Allow users to log movies after watching them.</a:t>
            </a:r>
            <a:endParaRPr lang="en-IN" sz="22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SzPts val="1000"/>
              <a:buFont typeface="Symbol" pitchFamily="2" charset="2"/>
              <a:buChar char=""/>
              <a:tabLst>
                <a:tab pos="457200" algn="l"/>
              </a:tabLst>
            </a:pPr>
            <a:r>
              <a:rPr lang="en-IN" sz="2200"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Allow users to add movies to a watchlist.</a:t>
            </a:r>
            <a:endParaRPr lang="en-IN" sz="22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SzPts val="1000"/>
              <a:buFont typeface="Symbol" pitchFamily="2" charset="2"/>
              <a:buChar char=""/>
              <a:tabLst>
                <a:tab pos="457200" algn="l"/>
              </a:tabLst>
            </a:pPr>
            <a:r>
              <a:rPr lang="en-IN" sz="2200"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Send "check out this movie" notifications to friends.</a:t>
            </a:r>
          </a:p>
          <a:p>
            <a:pPr marL="342900" lvl="0" indent="-342900">
              <a:spcAft>
                <a:spcPts val="800"/>
              </a:spcAft>
              <a:buSzPts val="1000"/>
              <a:buFont typeface="Symbol" pitchFamily="2" charset="2"/>
              <a:buChar char=""/>
              <a:tabLst>
                <a:tab pos="457200" algn="l"/>
              </a:tabLst>
            </a:pPr>
            <a:endParaRPr lang="en-IN" sz="2000" i="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en-IN" sz="2400" b="1"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User Registration and Authentication</a:t>
            </a:r>
            <a:endParaRPr lang="en-IN"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en-IN" sz="2400" b="1"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Notifications</a:t>
            </a:r>
            <a:endParaRPr lang="en-IN"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en-IN" sz="2400" b="1"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Nostalgia Movie Recommendations</a:t>
            </a:r>
            <a:endParaRPr lang="en-IN"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en-IN" sz="2400" b="1"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Watchlist Management</a:t>
            </a:r>
            <a:endParaRPr lang="en-IN"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pPr>
            <a:r>
              <a:rPr lang="en-IN" sz="2400" b="1" i="1"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Movie Logging</a:t>
            </a:r>
            <a:endParaRPr lang="en-IN" sz="24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SzPts val="1000"/>
              <a:buFont typeface="Symbol" pitchFamily="2" charset="2"/>
              <a:buChar char=""/>
              <a:tabLst>
                <a:tab pos="457200" algn="l"/>
              </a:tabLst>
            </a:pPr>
            <a:endParaRPr lang="en-IN" sz="20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A7753E92-15AD-6EBF-D5AC-68E8963249B1}"/>
              </a:ext>
            </a:extLst>
          </p:cNvPr>
          <p:cNvSpPr txBox="1"/>
          <p:nvPr/>
        </p:nvSpPr>
        <p:spPr>
          <a:xfrm>
            <a:off x="1413346" y="673411"/>
            <a:ext cx="1243221" cy="1200329"/>
          </a:xfrm>
          <a:prstGeom prst="rect">
            <a:avLst/>
          </a:prstGeom>
          <a:noFill/>
        </p:spPr>
        <p:txBody>
          <a:bodyPr wrap="square" rtlCol="0">
            <a:spAutoFit/>
          </a:bodyPr>
          <a:lstStyle/>
          <a:p>
            <a:r>
              <a:rPr lang="en-US" sz="7200" dirty="0">
                <a:solidFill>
                  <a:srgbClr val="FF0000"/>
                </a:solidFill>
                <a:latin typeface="Bebas Neue" panose="020B0606020202050201" pitchFamily="34" charset="0"/>
              </a:rPr>
              <a:t>srs</a:t>
            </a:r>
          </a:p>
        </p:txBody>
      </p:sp>
      <p:sp>
        <p:nvSpPr>
          <p:cNvPr id="3" name="Picture Placeholder 2">
            <a:extLst>
              <a:ext uri="{FF2B5EF4-FFF2-40B4-BE49-F238E27FC236}">
                <a16:creationId xmlns:a16="http://schemas.microsoft.com/office/drawing/2014/main" id="{0A67AD87-E5D2-B669-2685-C1721E208D3C}"/>
              </a:ext>
            </a:extLst>
          </p:cNvPr>
          <p:cNvSpPr>
            <a:spLocks noGrp="1"/>
          </p:cNvSpPr>
          <p:nvPr>
            <p:ph type="pic" sz="quarter" idx="10"/>
          </p:nvPr>
        </p:nvSpPr>
        <p:spPr>
          <a:xfrm>
            <a:off x="0" y="0"/>
            <a:ext cx="12192000" cy="6858000"/>
          </a:xfrm>
        </p:spPr>
      </p:sp>
    </p:spTree>
    <p:extLst>
      <p:ext uri="{BB962C8B-B14F-4D97-AF65-F5344CB8AC3E}">
        <p14:creationId xmlns:p14="http://schemas.microsoft.com/office/powerpoint/2010/main" val="25722069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A10996-BA1B-46F3-2C99-D9C6E4D24C25}"/>
              </a:ext>
            </a:extLst>
          </p:cNvPr>
          <p:cNvSpPr txBox="1"/>
          <p:nvPr/>
        </p:nvSpPr>
        <p:spPr>
          <a:xfrm>
            <a:off x="1435553" y="1455382"/>
            <a:ext cx="4408715" cy="3947234"/>
          </a:xfrm>
          <a:prstGeom prst="rect">
            <a:avLst/>
          </a:prstGeom>
          <a:noFill/>
        </p:spPr>
        <p:txBody>
          <a:bodyPr wrap="square">
            <a:spAutoFit/>
          </a:bodyPr>
          <a:lstStyle/>
          <a:p>
            <a:r>
              <a:rPr lang="en-IN" b="1" i="1" dirty="0">
                <a:solidFill>
                  <a:schemeClr val="bg1"/>
                </a:solidFill>
                <a:effectLst/>
              </a:rPr>
              <a:t>1. Performance</a:t>
            </a:r>
            <a:endParaRPr lang="en-IN" i="1" dirty="0">
              <a:solidFill>
                <a:schemeClr val="bg1"/>
              </a:solidFill>
              <a:effectLst/>
            </a:endParaRPr>
          </a:p>
          <a:p>
            <a:r>
              <a:rPr lang="en-IN" i="1" dirty="0">
                <a:solidFill>
                  <a:schemeClr val="bg1"/>
                </a:solidFill>
                <a:effectLst/>
              </a:rPr>
              <a:t>• </a:t>
            </a:r>
            <a:r>
              <a:rPr lang="en-IN" b="1" i="1" dirty="0">
                <a:solidFill>
                  <a:schemeClr val="bg1"/>
                </a:solidFill>
                <a:effectLst/>
              </a:rPr>
              <a:t>Speed</a:t>
            </a:r>
            <a:r>
              <a:rPr lang="en-IN" i="1" dirty="0">
                <a:solidFill>
                  <a:schemeClr val="bg1"/>
                </a:solidFill>
                <a:effectLst/>
              </a:rPr>
              <a:t>: Recommendations in 2 seconds.</a:t>
            </a:r>
          </a:p>
          <a:p>
            <a:pPr>
              <a:spcBef>
                <a:spcPts val="900"/>
              </a:spcBef>
            </a:pPr>
            <a:r>
              <a:rPr lang="en-IN" i="1" dirty="0">
                <a:solidFill>
                  <a:schemeClr val="bg1"/>
                </a:solidFill>
                <a:effectLst/>
              </a:rPr>
              <a:t>• </a:t>
            </a:r>
            <a:r>
              <a:rPr lang="en-IN" b="1" i="1" dirty="0">
                <a:solidFill>
                  <a:schemeClr val="bg1"/>
                </a:solidFill>
                <a:effectLst/>
              </a:rPr>
              <a:t>Scalability</a:t>
            </a:r>
            <a:r>
              <a:rPr lang="en-IN" i="1" dirty="0">
                <a:solidFill>
                  <a:schemeClr val="bg1"/>
                </a:solidFill>
                <a:effectLst/>
              </a:rPr>
              <a:t>: 10,000 users at once.</a:t>
            </a:r>
          </a:p>
          <a:p>
            <a:pPr>
              <a:spcBef>
                <a:spcPts val="900"/>
              </a:spcBef>
            </a:pPr>
            <a:endParaRPr lang="en-IN" i="1" dirty="0">
              <a:solidFill>
                <a:schemeClr val="bg1"/>
              </a:solidFill>
              <a:effectLst/>
            </a:endParaRPr>
          </a:p>
          <a:p>
            <a:pPr>
              <a:spcBef>
                <a:spcPts val="900"/>
              </a:spcBef>
            </a:pPr>
            <a:r>
              <a:rPr lang="en-IN" b="1" i="1" dirty="0">
                <a:solidFill>
                  <a:schemeClr val="bg1"/>
                </a:solidFill>
                <a:effectLst/>
              </a:rPr>
              <a:t>2. Usability</a:t>
            </a:r>
            <a:endParaRPr lang="en-IN" i="1" dirty="0">
              <a:solidFill>
                <a:schemeClr val="bg1"/>
              </a:solidFill>
              <a:effectLst/>
            </a:endParaRPr>
          </a:p>
          <a:p>
            <a:r>
              <a:rPr lang="en-IN" i="1" dirty="0">
                <a:solidFill>
                  <a:schemeClr val="bg1"/>
                </a:solidFill>
                <a:effectLst/>
              </a:rPr>
              <a:t>• </a:t>
            </a:r>
            <a:r>
              <a:rPr lang="en-IN" b="1" i="1" dirty="0">
                <a:solidFill>
                  <a:schemeClr val="bg1"/>
                </a:solidFill>
                <a:effectLst/>
              </a:rPr>
              <a:t>Ease of Use</a:t>
            </a:r>
            <a:r>
              <a:rPr lang="en-IN" i="1" dirty="0">
                <a:solidFill>
                  <a:schemeClr val="bg1"/>
                </a:solidFill>
                <a:effectLst/>
              </a:rPr>
              <a:t>: Simple interface.</a:t>
            </a:r>
          </a:p>
          <a:p>
            <a:pPr>
              <a:spcBef>
                <a:spcPts val="900"/>
              </a:spcBef>
            </a:pPr>
            <a:r>
              <a:rPr lang="en-IN" i="1" dirty="0">
                <a:solidFill>
                  <a:schemeClr val="bg1"/>
                </a:solidFill>
                <a:effectLst/>
              </a:rPr>
              <a:t>• </a:t>
            </a:r>
            <a:r>
              <a:rPr lang="en-IN" b="1" i="1" dirty="0">
                <a:solidFill>
                  <a:schemeClr val="bg1"/>
                </a:solidFill>
                <a:effectLst/>
              </a:rPr>
              <a:t>Accessibility</a:t>
            </a:r>
            <a:r>
              <a:rPr lang="en-IN" i="1" dirty="0">
                <a:solidFill>
                  <a:schemeClr val="bg1"/>
                </a:solidFill>
                <a:effectLst/>
              </a:rPr>
              <a:t>: Supports screen readers.</a:t>
            </a:r>
          </a:p>
          <a:p>
            <a:pPr>
              <a:spcBef>
                <a:spcPts val="900"/>
              </a:spcBef>
            </a:pPr>
            <a:endParaRPr lang="en-IN" i="1" dirty="0">
              <a:solidFill>
                <a:schemeClr val="bg1"/>
              </a:solidFill>
              <a:effectLst/>
            </a:endParaRPr>
          </a:p>
          <a:p>
            <a:pPr>
              <a:spcBef>
                <a:spcPts val="900"/>
              </a:spcBef>
            </a:pPr>
            <a:r>
              <a:rPr lang="en-IN" b="1" i="1" dirty="0">
                <a:solidFill>
                  <a:schemeClr val="bg1"/>
                </a:solidFill>
                <a:effectLst/>
              </a:rPr>
              <a:t>3. Reliability</a:t>
            </a:r>
            <a:endParaRPr lang="en-IN" i="1" dirty="0">
              <a:solidFill>
                <a:schemeClr val="bg1"/>
              </a:solidFill>
              <a:effectLst/>
            </a:endParaRPr>
          </a:p>
          <a:p>
            <a:r>
              <a:rPr lang="en-IN" i="1" dirty="0">
                <a:solidFill>
                  <a:schemeClr val="bg1"/>
                </a:solidFill>
                <a:effectLst/>
              </a:rPr>
              <a:t>• </a:t>
            </a:r>
            <a:r>
              <a:rPr lang="en-IN" b="1" i="1" dirty="0">
                <a:solidFill>
                  <a:schemeClr val="bg1"/>
                </a:solidFill>
                <a:effectLst/>
              </a:rPr>
              <a:t>Uptime</a:t>
            </a:r>
            <a:r>
              <a:rPr lang="en-IN" i="1" dirty="0">
                <a:solidFill>
                  <a:schemeClr val="bg1"/>
                </a:solidFill>
                <a:effectLst/>
              </a:rPr>
              <a:t>: 99.9%.</a:t>
            </a:r>
          </a:p>
          <a:p>
            <a:pPr>
              <a:spcBef>
                <a:spcPts val="900"/>
              </a:spcBef>
            </a:pPr>
            <a:r>
              <a:rPr lang="en-IN" i="1" dirty="0">
                <a:solidFill>
                  <a:schemeClr val="bg1"/>
                </a:solidFill>
                <a:effectLst/>
              </a:rPr>
              <a:t>• </a:t>
            </a:r>
            <a:r>
              <a:rPr lang="en-IN" b="1" i="1" dirty="0">
                <a:solidFill>
                  <a:schemeClr val="bg1"/>
                </a:solidFill>
                <a:effectLst/>
              </a:rPr>
              <a:t>Error Handling</a:t>
            </a:r>
            <a:r>
              <a:rPr lang="en-IN" i="1" dirty="0">
                <a:solidFill>
                  <a:schemeClr val="bg1"/>
                </a:solidFill>
                <a:effectLst/>
              </a:rPr>
              <a:t>: Friendly error messages.</a:t>
            </a:r>
          </a:p>
        </p:txBody>
      </p:sp>
      <p:sp>
        <p:nvSpPr>
          <p:cNvPr id="11" name="TextBox 10">
            <a:extLst>
              <a:ext uri="{FF2B5EF4-FFF2-40B4-BE49-F238E27FC236}">
                <a16:creationId xmlns:a16="http://schemas.microsoft.com/office/drawing/2014/main" id="{70094190-C1C5-9BFF-E62F-8E84537B7C8D}"/>
              </a:ext>
            </a:extLst>
          </p:cNvPr>
          <p:cNvSpPr txBox="1"/>
          <p:nvPr/>
        </p:nvSpPr>
        <p:spPr>
          <a:xfrm>
            <a:off x="6713493" y="1140107"/>
            <a:ext cx="4408714" cy="4939814"/>
          </a:xfrm>
          <a:prstGeom prst="rect">
            <a:avLst/>
          </a:prstGeom>
          <a:noFill/>
        </p:spPr>
        <p:txBody>
          <a:bodyPr wrap="square">
            <a:spAutoFit/>
          </a:bodyPr>
          <a:lstStyle/>
          <a:p>
            <a:pPr>
              <a:spcBef>
                <a:spcPts val="900"/>
              </a:spcBef>
            </a:pPr>
            <a:r>
              <a:rPr lang="en-IN" sz="1800" b="1" i="1" dirty="0">
                <a:solidFill>
                  <a:schemeClr val="bg1"/>
                </a:solidFill>
                <a:effectLst/>
              </a:rPr>
              <a:t>4. Security</a:t>
            </a:r>
            <a:endParaRPr lang="en-IN" sz="1800" i="1" dirty="0">
              <a:solidFill>
                <a:schemeClr val="bg1"/>
              </a:solidFill>
              <a:effectLst/>
            </a:endParaRPr>
          </a:p>
          <a:p>
            <a:r>
              <a:rPr lang="en-IN" sz="1800" i="1" dirty="0">
                <a:solidFill>
                  <a:schemeClr val="bg1"/>
                </a:solidFill>
                <a:effectLst/>
              </a:rPr>
              <a:t>• </a:t>
            </a:r>
            <a:r>
              <a:rPr lang="en-IN" sz="1800" b="1" i="1" dirty="0">
                <a:solidFill>
                  <a:schemeClr val="bg1"/>
                </a:solidFill>
                <a:effectLst/>
              </a:rPr>
              <a:t>Protection</a:t>
            </a:r>
            <a:r>
              <a:rPr lang="en-IN" sz="1800" i="1" dirty="0">
                <a:solidFill>
                  <a:schemeClr val="bg1"/>
                </a:solidFill>
                <a:effectLst/>
              </a:rPr>
              <a:t>: HTTPS for secure data.</a:t>
            </a:r>
          </a:p>
          <a:p>
            <a:pPr>
              <a:spcBef>
                <a:spcPts val="900"/>
              </a:spcBef>
            </a:pPr>
            <a:r>
              <a:rPr lang="en-IN" sz="1800" i="1" dirty="0">
                <a:solidFill>
                  <a:schemeClr val="bg1"/>
                </a:solidFill>
                <a:effectLst/>
              </a:rPr>
              <a:t>• </a:t>
            </a:r>
            <a:r>
              <a:rPr lang="en-IN" sz="1800" b="1" i="1" dirty="0">
                <a:solidFill>
                  <a:schemeClr val="bg1"/>
                </a:solidFill>
                <a:effectLst/>
              </a:rPr>
              <a:t>Access</a:t>
            </a:r>
            <a:r>
              <a:rPr lang="en-IN" sz="1800" i="1" dirty="0">
                <a:solidFill>
                  <a:schemeClr val="bg1"/>
                </a:solidFill>
                <a:effectLst/>
              </a:rPr>
              <a:t>: Login for specific features.</a:t>
            </a:r>
          </a:p>
          <a:p>
            <a:pPr>
              <a:spcBef>
                <a:spcPts val="900"/>
              </a:spcBef>
            </a:pPr>
            <a:endParaRPr lang="en-IN" sz="1800" i="1" dirty="0">
              <a:solidFill>
                <a:schemeClr val="bg1"/>
              </a:solidFill>
              <a:effectLst/>
            </a:endParaRPr>
          </a:p>
          <a:p>
            <a:r>
              <a:rPr lang="en-IN" sz="1800" b="1" i="1" dirty="0">
                <a:solidFill>
                  <a:schemeClr val="bg1"/>
                </a:solidFill>
                <a:effectLst/>
              </a:rPr>
              <a:t>5. Maintainability</a:t>
            </a:r>
            <a:endParaRPr lang="en-IN" sz="1800" i="1" dirty="0">
              <a:solidFill>
                <a:schemeClr val="bg1"/>
              </a:solidFill>
              <a:effectLst/>
            </a:endParaRPr>
          </a:p>
          <a:p>
            <a:r>
              <a:rPr lang="en-IN" sz="1800" i="1" dirty="0">
                <a:solidFill>
                  <a:schemeClr val="bg1"/>
                </a:solidFill>
                <a:effectLst/>
              </a:rPr>
              <a:t>• </a:t>
            </a:r>
            <a:r>
              <a:rPr lang="en-IN" sz="1800" b="1" i="1" dirty="0">
                <a:solidFill>
                  <a:schemeClr val="bg1"/>
                </a:solidFill>
                <a:effectLst/>
              </a:rPr>
              <a:t>Code</a:t>
            </a:r>
            <a:r>
              <a:rPr lang="en-IN" sz="1800" i="1" dirty="0">
                <a:solidFill>
                  <a:schemeClr val="bg1"/>
                </a:solidFill>
                <a:effectLst/>
              </a:rPr>
              <a:t>: Clear and documented.</a:t>
            </a:r>
          </a:p>
          <a:p>
            <a:pPr>
              <a:spcBef>
                <a:spcPts val="900"/>
              </a:spcBef>
            </a:pPr>
            <a:r>
              <a:rPr lang="en-IN" sz="1800" i="1" dirty="0">
                <a:solidFill>
                  <a:schemeClr val="bg1"/>
                </a:solidFill>
                <a:effectLst/>
              </a:rPr>
              <a:t>• </a:t>
            </a:r>
            <a:r>
              <a:rPr lang="en-IN" sz="1800" b="1" i="1" dirty="0">
                <a:solidFill>
                  <a:schemeClr val="bg1"/>
                </a:solidFill>
                <a:effectLst/>
              </a:rPr>
              <a:t>Logs</a:t>
            </a:r>
            <a:r>
              <a:rPr lang="en-IN" sz="1800" i="1" dirty="0">
                <a:solidFill>
                  <a:schemeClr val="bg1"/>
                </a:solidFill>
                <a:effectLst/>
              </a:rPr>
              <a:t>: Error and activity logs.</a:t>
            </a:r>
          </a:p>
          <a:p>
            <a:pPr>
              <a:spcBef>
                <a:spcPts val="900"/>
              </a:spcBef>
            </a:pPr>
            <a:endParaRPr lang="en-IN" sz="1800" i="1" dirty="0">
              <a:solidFill>
                <a:schemeClr val="bg1"/>
              </a:solidFill>
              <a:effectLst/>
            </a:endParaRPr>
          </a:p>
          <a:p>
            <a:r>
              <a:rPr lang="en-IN" sz="1800" b="1" i="1" dirty="0">
                <a:solidFill>
                  <a:schemeClr val="bg1"/>
                </a:solidFill>
                <a:effectLst/>
              </a:rPr>
              <a:t>6. Portability</a:t>
            </a:r>
            <a:endParaRPr lang="en-IN" sz="1800" i="1" dirty="0">
              <a:solidFill>
                <a:schemeClr val="bg1"/>
              </a:solidFill>
              <a:effectLst/>
            </a:endParaRPr>
          </a:p>
          <a:p>
            <a:r>
              <a:rPr lang="en-IN" sz="1800" i="1" dirty="0">
                <a:solidFill>
                  <a:schemeClr val="bg1"/>
                </a:solidFill>
                <a:effectLst/>
              </a:rPr>
              <a:t>• </a:t>
            </a:r>
            <a:r>
              <a:rPr lang="en-IN" sz="1800" b="1" i="1" dirty="0">
                <a:solidFill>
                  <a:schemeClr val="bg1"/>
                </a:solidFill>
                <a:effectLst/>
              </a:rPr>
              <a:t>Compatibility</a:t>
            </a:r>
            <a:r>
              <a:rPr lang="en-IN" sz="1800" i="1" dirty="0">
                <a:solidFill>
                  <a:schemeClr val="bg1"/>
                </a:solidFill>
                <a:effectLst/>
              </a:rPr>
              <a:t>: Major OS and browsers.</a:t>
            </a:r>
          </a:p>
          <a:p>
            <a:pPr>
              <a:spcBef>
                <a:spcPts val="900"/>
              </a:spcBef>
            </a:pPr>
            <a:endParaRPr lang="en-IN" sz="1800" i="1" dirty="0">
              <a:solidFill>
                <a:schemeClr val="bg1"/>
              </a:solidFill>
              <a:effectLst/>
            </a:endParaRPr>
          </a:p>
          <a:p>
            <a:r>
              <a:rPr lang="en-IN" sz="1800" b="1" i="1" dirty="0">
                <a:solidFill>
                  <a:schemeClr val="bg1"/>
                </a:solidFill>
                <a:effectLst/>
              </a:rPr>
              <a:t>7. Efficiency</a:t>
            </a:r>
            <a:br>
              <a:rPr lang="en-IN" sz="1800" i="1" dirty="0">
                <a:solidFill>
                  <a:schemeClr val="bg1"/>
                </a:solidFill>
                <a:effectLst/>
              </a:rPr>
            </a:br>
            <a:r>
              <a:rPr lang="en-IN" sz="1800" i="1" dirty="0">
                <a:solidFill>
                  <a:schemeClr val="bg1"/>
                </a:solidFill>
                <a:effectLst/>
              </a:rPr>
              <a:t>• </a:t>
            </a:r>
            <a:r>
              <a:rPr lang="en-IN" sz="1800" b="1" i="1" dirty="0">
                <a:solidFill>
                  <a:schemeClr val="bg1"/>
                </a:solidFill>
                <a:effectLst/>
              </a:rPr>
              <a:t>Resource Use</a:t>
            </a:r>
            <a:r>
              <a:rPr lang="en-IN" sz="1800" i="1" dirty="0">
                <a:solidFill>
                  <a:schemeClr val="bg1"/>
                </a:solidFill>
                <a:effectLst/>
              </a:rPr>
              <a:t>: Low CPU/memory.</a:t>
            </a:r>
          </a:p>
          <a:p>
            <a:pPr>
              <a:spcBef>
                <a:spcPts val="900"/>
              </a:spcBef>
            </a:pPr>
            <a:r>
              <a:rPr lang="en-IN" sz="1800" i="1" dirty="0">
                <a:solidFill>
                  <a:schemeClr val="bg1"/>
                </a:solidFill>
                <a:effectLst/>
              </a:rPr>
              <a:t>This keeps requirements brief and to the point.</a:t>
            </a:r>
          </a:p>
        </p:txBody>
      </p:sp>
      <p:sp>
        <p:nvSpPr>
          <p:cNvPr id="12" name="TextBox 11">
            <a:extLst>
              <a:ext uri="{FF2B5EF4-FFF2-40B4-BE49-F238E27FC236}">
                <a16:creationId xmlns:a16="http://schemas.microsoft.com/office/drawing/2014/main" id="{706A0DF5-7521-2C2B-56D8-957BBC827CA3}"/>
              </a:ext>
            </a:extLst>
          </p:cNvPr>
          <p:cNvSpPr txBox="1"/>
          <p:nvPr/>
        </p:nvSpPr>
        <p:spPr>
          <a:xfrm>
            <a:off x="2464960" y="235818"/>
            <a:ext cx="6758616" cy="861774"/>
          </a:xfrm>
          <a:prstGeom prst="rect">
            <a:avLst/>
          </a:prstGeom>
          <a:noFill/>
        </p:spPr>
        <p:txBody>
          <a:bodyPr wrap="square" rtlCol="0">
            <a:spAutoFit/>
          </a:bodyPr>
          <a:lstStyle/>
          <a:p>
            <a:pPr algn="ctr"/>
            <a:r>
              <a:rPr lang="en-US" sz="5000" dirty="0">
                <a:solidFill>
                  <a:srgbClr val="FF0000"/>
                </a:solidFill>
                <a:latin typeface="Bebas Neue" panose="020B0606020202050201" pitchFamily="34" charset="0"/>
              </a:rPr>
              <a:t>Non-functional requirements:</a:t>
            </a:r>
          </a:p>
        </p:txBody>
      </p:sp>
    </p:spTree>
    <p:extLst>
      <p:ext uri="{BB962C8B-B14F-4D97-AF65-F5344CB8AC3E}">
        <p14:creationId xmlns:p14="http://schemas.microsoft.com/office/powerpoint/2010/main" val="37541451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BAA942-4B33-4B45-904A-28E85C53707B}"/>
              </a:ext>
            </a:extLst>
          </p:cNvPr>
          <p:cNvSpPr txBox="1"/>
          <p:nvPr/>
        </p:nvSpPr>
        <p:spPr>
          <a:xfrm>
            <a:off x="2242930" y="2052430"/>
            <a:ext cx="7706139" cy="2753139"/>
          </a:xfrm>
          <a:prstGeom prst="rect">
            <a:avLst/>
          </a:prstGeom>
          <a:noFill/>
        </p:spPr>
        <p:txBody>
          <a:bodyPr wrap="square" rtlCol="0">
            <a:prstTxWarp prst="textDeflateBottom">
              <a:avLst>
                <a:gd name="adj" fmla="val 82683"/>
              </a:avLst>
            </a:prstTxWarp>
            <a:spAutoFit/>
          </a:bodyPr>
          <a:lstStyle/>
          <a:p>
            <a:pPr algn="ctr"/>
            <a:r>
              <a:rPr lang="en-US" sz="15000" dirty="0">
                <a:solidFill>
                  <a:srgbClr val="FF0000"/>
                </a:solidFill>
                <a:latin typeface="Bebas Neue" panose="020B0606020202050201" pitchFamily="34" charset="0"/>
              </a:rPr>
              <a:t>Movify</a:t>
            </a:r>
          </a:p>
        </p:txBody>
      </p:sp>
    </p:spTree>
    <p:extLst>
      <p:ext uri="{BB962C8B-B14F-4D97-AF65-F5344CB8AC3E}">
        <p14:creationId xmlns:p14="http://schemas.microsoft.com/office/powerpoint/2010/main" val="35119564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E9A16F-24DC-9887-0440-953B4CC6F241}"/>
              </a:ext>
            </a:extLst>
          </p:cNvPr>
          <p:cNvSpPr txBox="1"/>
          <p:nvPr/>
        </p:nvSpPr>
        <p:spPr>
          <a:xfrm>
            <a:off x="449179" y="957567"/>
            <a:ext cx="11293642" cy="5386090"/>
          </a:xfrm>
          <a:prstGeom prst="rect">
            <a:avLst/>
          </a:prstGeom>
          <a:noFill/>
        </p:spPr>
        <p:txBody>
          <a:bodyPr wrap="square">
            <a:spAutoFit/>
          </a:bodyPr>
          <a:lstStyle/>
          <a:p>
            <a:r>
              <a:rPr lang="en-IN" sz="2800" i="1" dirty="0">
                <a:solidFill>
                  <a:schemeClr val="bg1"/>
                </a:solidFill>
                <a:effectLst/>
              </a:rPr>
              <a:t>This movie recommendation </a:t>
            </a:r>
            <a:r>
              <a:rPr lang="en-IN" sz="2800" i="1" dirty="0">
                <a:solidFill>
                  <a:srgbClr val="FF0000"/>
                </a:solidFill>
                <a:effectLst/>
                <a:latin typeface=""/>
              </a:rPr>
              <a:t>MOVIFY</a:t>
            </a:r>
            <a:r>
              <a:rPr lang="en-IN" sz="2800" i="1" dirty="0">
                <a:solidFill>
                  <a:schemeClr val="bg1"/>
                </a:solidFill>
                <a:effectLst/>
              </a:rPr>
              <a:t> project successfully delivers a user-friendly system that provides fast, personalized movie suggestions. By utilizing efficient algorithms, data handling, and API integration, it offers recommendations across various languages (Tamil, Indian, and International) with easy search options and detailed movie info.</a:t>
            </a:r>
          </a:p>
          <a:p>
            <a:endParaRPr lang="en-IN" sz="2800" i="1" dirty="0">
              <a:solidFill>
                <a:schemeClr val="bg1"/>
              </a:solidFill>
            </a:endParaRPr>
          </a:p>
          <a:p>
            <a:r>
              <a:rPr lang="en-IN" sz="2800" i="1" dirty="0">
                <a:solidFill>
                  <a:schemeClr val="bg1"/>
                </a:solidFill>
                <a:effectLst/>
              </a:rPr>
              <a:t>The project adheres to essential non-functional requirements like performance, usability, security, and reliability, ensuring a smooth and secure experience for users. With its clear structure and scalability, this system can be further enhanced and adapted to meet future needs, making it a robust foundation for personalized content recommendations in the entertainment domain.</a:t>
            </a:r>
          </a:p>
        </p:txBody>
      </p:sp>
      <p:sp>
        <p:nvSpPr>
          <p:cNvPr id="10" name="TextBox 9">
            <a:extLst>
              <a:ext uri="{FF2B5EF4-FFF2-40B4-BE49-F238E27FC236}">
                <a16:creationId xmlns:a16="http://schemas.microsoft.com/office/drawing/2014/main" id="{A04D4341-B0F3-B0F4-3B0B-D31BC760C6C0}"/>
              </a:ext>
            </a:extLst>
          </p:cNvPr>
          <p:cNvSpPr txBox="1"/>
          <p:nvPr/>
        </p:nvSpPr>
        <p:spPr>
          <a:xfrm>
            <a:off x="2464960" y="235818"/>
            <a:ext cx="6758616" cy="861774"/>
          </a:xfrm>
          <a:prstGeom prst="rect">
            <a:avLst/>
          </a:prstGeom>
          <a:noFill/>
        </p:spPr>
        <p:txBody>
          <a:bodyPr wrap="square" rtlCol="0">
            <a:spAutoFit/>
          </a:bodyPr>
          <a:lstStyle/>
          <a:p>
            <a:pPr algn="ctr"/>
            <a:r>
              <a:rPr lang="en-US" sz="5000" dirty="0">
                <a:solidFill>
                  <a:srgbClr val="FF0000"/>
                </a:solidFill>
                <a:latin typeface="Bebas Neue" panose="020B0606020202050201" pitchFamily="34" charset="0"/>
              </a:rPr>
              <a:t>CONCLUSION</a:t>
            </a:r>
          </a:p>
        </p:txBody>
      </p:sp>
    </p:spTree>
    <p:extLst>
      <p:ext uri="{BB962C8B-B14F-4D97-AF65-F5344CB8AC3E}">
        <p14:creationId xmlns:p14="http://schemas.microsoft.com/office/powerpoint/2010/main" val="20824766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62A4B1C-65B8-A320-D1ED-D866E27D63D0}"/>
              </a:ext>
            </a:extLst>
          </p:cNvPr>
          <p:cNvSpPr txBox="1"/>
          <p:nvPr/>
        </p:nvSpPr>
        <p:spPr>
          <a:xfrm>
            <a:off x="457199" y="1093745"/>
            <a:ext cx="11277601" cy="4670509"/>
          </a:xfrm>
          <a:prstGeom prst="rect">
            <a:avLst/>
          </a:prstGeom>
          <a:noFill/>
        </p:spPr>
        <p:txBody>
          <a:bodyPr wrap="square">
            <a:spAutoFit/>
          </a:bodyPr>
          <a:lstStyle/>
          <a:p>
            <a:pPr>
              <a:spcBef>
                <a:spcPts val="900"/>
              </a:spcBef>
            </a:pPr>
            <a:r>
              <a:rPr lang="en-IN" sz="2000" i="1" dirty="0">
                <a:solidFill>
                  <a:schemeClr val="bg1"/>
                </a:solidFill>
                <a:effectLst/>
              </a:rPr>
              <a:t>1. Harper, F. M., &amp; Konstan, J. A. (2015). The MovieLens datasets: History and context. </a:t>
            </a:r>
            <a:r>
              <a:rPr lang="en-IN" sz="2000" b="1" i="1" dirty="0">
                <a:solidFill>
                  <a:schemeClr val="bg1"/>
                </a:solidFill>
                <a:effectLst/>
              </a:rPr>
              <a:t>ACM Transactions on Interactive Intelligent Systems (TiiS)</a:t>
            </a:r>
            <a:r>
              <a:rPr lang="en-IN" sz="2000" i="1" dirty="0">
                <a:solidFill>
                  <a:schemeClr val="bg1"/>
                </a:solidFill>
                <a:effectLst/>
              </a:rPr>
              <a:t>, 5(4), 1-19.</a:t>
            </a:r>
          </a:p>
          <a:p>
            <a:pPr>
              <a:spcBef>
                <a:spcPts val="900"/>
              </a:spcBef>
            </a:pPr>
            <a:r>
              <a:rPr lang="en-IN" sz="2000" i="1" dirty="0">
                <a:solidFill>
                  <a:schemeClr val="bg1"/>
                </a:solidFill>
                <a:effectLst/>
              </a:rPr>
              <a:t>2. Kumar, R., &amp; Thakur, N. S. (2019). An approach towards hybrid movie recommendation system. </a:t>
            </a:r>
            <a:r>
              <a:rPr lang="en-IN" sz="2000" b="1" i="1" dirty="0">
                <a:solidFill>
                  <a:schemeClr val="bg1"/>
                </a:solidFill>
                <a:effectLst/>
              </a:rPr>
              <a:t>International Journal of Recent Technology and Engineering (IJRTE)</a:t>
            </a:r>
            <a:r>
              <a:rPr lang="en-IN" sz="2000" i="1" dirty="0">
                <a:solidFill>
                  <a:schemeClr val="bg1"/>
                </a:solidFill>
                <a:effectLst/>
              </a:rPr>
              <a:t>, 8(3), 7173-7179.</a:t>
            </a:r>
          </a:p>
          <a:p>
            <a:pPr>
              <a:spcBef>
                <a:spcPts val="900"/>
              </a:spcBef>
            </a:pPr>
            <a:r>
              <a:rPr lang="en-IN" sz="2000" i="1" dirty="0">
                <a:solidFill>
                  <a:schemeClr val="bg1"/>
                </a:solidFill>
                <a:effectLst/>
              </a:rPr>
              <a:t>3. Bobadilla, J., Ortega, F., Hernando, A., &amp; Gutiérrez, A. (2013). Recommender systems survey. </a:t>
            </a:r>
            <a:r>
              <a:rPr lang="en-IN" sz="2000" b="1" i="1" dirty="0">
                <a:solidFill>
                  <a:schemeClr val="bg1"/>
                </a:solidFill>
                <a:effectLst/>
              </a:rPr>
              <a:t>Knowledge-Based Systems</a:t>
            </a:r>
            <a:r>
              <a:rPr lang="en-IN" sz="2000" i="1" dirty="0">
                <a:solidFill>
                  <a:schemeClr val="bg1"/>
                </a:solidFill>
                <a:effectLst/>
              </a:rPr>
              <a:t>, 46, 109-132.</a:t>
            </a:r>
          </a:p>
          <a:p>
            <a:pPr>
              <a:spcBef>
                <a:spcPts val="900"/>
              </a:spcBef>
            </a:pPr>
            <a:r>
              <a:rPr lang="en-IN" sz="2000" i="1" dirty="0">
                <a:solidFill>
                  <a:schemeClr val="bg1"/>
                </a:solidFill>
                <a:effectLst/>
              </a:rPr>
              <a:t>4. Musto, C., Semeraro, G., Lops, P., &amp; de Gemmis, M. (2015). A comparison of techniques for recommending movies in a content-based framework. </a:t>
            </a:r>
            <a:r>
              <a:rPr lang="en-IN" sz="2000" b="1" i="1" dirty="0">
                <a:solidFill>
                  <a:schemeClr val="bg1"/>
                </a:solidFill>
                <a:effectLst/>
              </a:rPr>
              <a:t>Proceedings of the 9th ACM Conference on Recommender Systems</a:t>
            </a:r>
            <a:r>
              <a:rPr lang="en-IN" sz="2000" i="1" dirty="0">
                <a:solidFill>
                  <a:schemeClr val="bg1"/>
                </a:solidFill>
                <a:effectLst/>
              </a:rPr>
              <a:t>.</a:t>
            </a:r>
          </a:p>
          <a:p>
            <a:pPr>
              <a:spcBef>
                <a:spcPts val="900"/>
              </a:spcBef>
            </a:pPr>
            <a:r>
              <a:rPr lang="en-IN" sz="2000" i="1" dirty="0">
                <a:solidFill>
                  <a:schemeClr val="bg1"/>
                </a:solidFill>
                <a:effectLst/>
              </a:rPr>
              <a:t>5. Chen, K., Zhang, J., &amp; Cao, L. (2014). A personal movie recommendation system based on collaborative filtering. </a:t>
            </a:r>
            <a:r>
              <a:rPr lang="en-IN" sz="2000" b="1" i="1" dirty="0">
                <a:solidFill>
                  <a:schemeClr val="bg1"/>
                </a:solidFill>
                <a:effectLst/>
              </a:rPr>
              <a:t>Procedia Computer Science</a:t>
            </a:r>
            <a:r>
              <a:rPr lang="en-IN" sz="2000" i="1" dirty="0">
                <a:solidFill>
                  <a:schemeClr val="bg1"/>
                </a:solidFill>
                <a:effectLst/>
              </a:rPr>
              <a:t>, 4, 228-234.</a:t>
            </a:r>
          </a:p>
          <a:p>
            <a:pPr>
              <a:spcBef>
                <a:spcPts val="900"/>
              </a:spcBef>
            </a:pPr>
            <a:r>
              <a:rPr lang="en-IN" sz="2000" i="1" dirty="0">
                <a:solidFill>
                  <a:schemeClr val="bg1"/>
                </a:solidFill>
                <a:effectLst/>
              </a:rPr>
              <a:t>6. Said, A., &amp; Bellogín, A. (2014). Comparative recommender system evaluation: Benchmarking recommendation frameworks. </a:t>
            </a:r>
            <a:r>
              <a:rPr lang="en-IN" sz="2000" b="1" i="1" dirty="0">
                <a:solidFill>
                  <a:schemeClr val="bg1"/>
                </a:solidFill>
                <a:effectLst/>
              </a:rPr>
              <a:t>Proceedings of the 8th ACM Conference on Recommender Systems</a:t>
            </a:r>
            <a:r>
              <a:rPr lang="en-IN" sz="2000" i="1" dirty="0">
                <a:solidFill>
                  <a:schemeClr val="bg1"/>
                </a:solidFill>
                <a:effectLst/>
              </a:rPr>
              <a:t>, 129-136.</a:t>
            </a:r>
          </a:p>
        </p:txBody>
      </p:sp>
      <p:sp>
        <p:nvSpPr>
          <p:cNvPr id="8" name="TextBox 7">
            <a:extLst>
              <a:ext uri="{FF2B5EF4-FFF2-40B4-BE49-F238E27FC236}">
                <a16:creationId xmlns:a16="http://schemas.microsoft.com/office/drawing/2014/main" id="{B3B7A5A9-B4ED-9527-90ED-CC8503621275}"/>
              </a:ext>
            </a:extLst>
          </p:cNvPr>
          <p:cNvSpPr txBox="1"/>
          <p:nvPr/>
        </p:nvSpPr>
        <p:spPr>
          <a:xfrm>
            <a:off x="4911185" y="237895"/>
            <a:ext cx="2369627" cy="861774"/>
          </a:xfrm>
          <a:prstGeom prst="rect">
            <a:avLst/>
          </a:prstGeom>
          <a:noFill/>
        </p:spPr>
        <p:txBody>
          <a:bodyPr wrap="square" rtlCol="0">
            <a:spAutoFit/>
          </a:bodyPr>
          <a:lstStyle/>
          <a:p>
            <a:r>
              <a:rPr lang="en-US" sz="5000" dirty="0">
                <a:solidFill>
                  <a:srgbClr val="FF0000"/>
                </a:solidFill>
                <a:latin typeface="Bebas Neue" panose="020B0606020202050201" pitchFamily="34" charset="0"/>
              </a:rPr>
              <a:t>Reference</a:t>
            </a:r>
          </a:p>
        </p:txBody>
      </p:sp>
    </p:spTree>
    <p:extLst>
      <p:ext uri="{BB962C8B-B14F-4D97-AF65-F5344CB8AC3E}">
        <p14:creationId xmlns:p14="http://schemas.microsoft.com/office/powerpoint/2010/main" val="41616563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hidden="1">
            <a:extLst>
              <a:ext uri="{FF2B5EF4-FFF2-40B4-BE49-F238E27FC236}">
                <a16:creationId xmlns:a16="http://schemas.microsoft.com/office/drawing/2014/main" id="{02611952-DE58-3B83-45A1-8DA2C8B00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2818" y="6587911"/>
            <a:ext cx="303501" cy="303501"/>
          </a:xfrm>
          <a:prstGeom prst="rect">
            <a:avLst/>
          </a:prstGeom>
        </p:spPr>
      </p:pic>
      <p:pic>
        <p:nvPicPr>
          <p:cNvPr id="20" name="Picture 19">
            <a:extLst>
              <a:ext uri="{FF2B5EF4-FFF2-40B4-BE49-F238E27FC236}">
                <a16:creationId xmlns:a16="http://schemas.microsoft.com/office/drawing/2014/main" id="{9206C957-508C-46EB-99AA-66F096BFC5E0}"/>
              </a:ext>
            </a:extLst>
          </p:cNvPr>
          <p:cNvPicPr>
            <a:picLocks noChangeAspect="1"/>
          </p:cNvPicPr>
          <p:nvPr/>
        </p:nvPicPr>
        <p:blipFill rotWithShape="1">
          <a:blip r:embed="rId3">
            <a:extLst>
              <a:ext uri="{28A0092B-C50C-407E-A947-70E740481C1C}">
                <a14:useLocalDpi xmlns:a14="http://schemas.microsoft.com/office/drawing/2010/main" val="0"/>
              </a:ext>
            </a:extLst>
          </a:blip>
          <a:srcRect l="48342" t="47357" b="1"/>
          <a:stretch/>
        </p:blipFill>
        <p:spPr>
          <a:xfrm rot="16200000" flipV="1">
            <a:off x="-143340" y="690433"/>
            <a:ext cx="6298142" cy="5857464"/>
          </a:xfrm>
          <a:prstGeom prst="rect">
            <a:avLst/>
          </a:prstGeom>
        </p:spPr>
      </p:pic>
      <p:sp>
        <p:nvSpPr>
          <p:cNvPr id="6" name="TextBox 5">
            <a:extLst>
              <a:ext uri="{FF2B5EF4-FFF2-40B4-BE49-F238E27FC236}">
                <a16:creationId xmlns:a16="http://schemas.microsoft.com/office/drawing/2014/main" id="{AD7D655F-29DE-4528-9805-3428AC8647CB}"/>
              </a:ext>
            </a:extLst>
          </p:cNvPr>
          <p:cNvSpPr txBox="1"/>
          <p:nvPr/>
        </p:nvSpPr>
        <p:spPr>
          <a:xfrm>
            <a:off x="662607" y="1120675"/>
            <a:ext cx="10614993" cy="1323439"/>
          </a:xfrm>
          <a:prstGeom prst="rect">
            <a:avLst/>
          </a:prstGeom>
          <a:noFill/>
        </p:spPr>
        <p:txBody>
          <a:bodyPr wrap="square" rtlCol="0">
            <a:spAutoFit/>
          </a:bodyPr>
          <a:lstStyle/>
          <a:p>
            <a:r>
              <a:rPr lang="en-US" sz="8000" dirty="0">
                <a:solidFill>
                  <a:srgbClr val="FF0000"/>
                </a:solidFill>
                <a:latin typeface="Bebas Neue" panose="020B0606020202050201" pitchFamily="34" charset="0"/>
              </a:rPr>
              <a:t>THANK YOU. FOR LISTENING!</a:t>
            </a:r>
          </a:p>
        </p:txBody>
      </p:sp>
      <p:sp>
        <p:nvSpPr>
          <p:cNvPr id="24" name="TextBox 23">
            <a:extLst>
              <a:ext uri="{FF2B5EF4-FFF2-40B4-BE49-F238E27FC236}">
                <a16:creationId xmlns:a16="http://schemas.microsoft.com/office/drawing/2014/main" id="{CF87FB7C-27BA-4343-AFE5-3BCFC3F08A71}"/>
              </a:ext>
            </a:extLst>
          </p:cNvPr>
          <p:cNvSpPr txBox="1"/>
          <p:nvPr/>
        </p:nvSpPr>
        <p:spPr>
          <a:xfrm>
            <a:off x="776006" y="2444114"/>
            <a:ext cx="7642780" cy="1615827"/>
          </a:xfrm>
          <a:prstGeom prst="rect">
            <a:avLst/>
          </a:prstGeom>
          <a:noFill/>
        </p:spPr>
        <p:txBody>
          <a:bodyPr wrap="square" rtlCol="0">
            <a:spAutoFit/>
          </a:bodyPr>
          <a:lstStyle/>
          <a:p>
            <a:pPr>
              <a:lnSpc>
                <a:spcPct val="150000"/>
              </a:lnSpc>
            </a:pPr>
            <a:r>
              <a:rPr lang="en-US" dirty="0">
                <a:solidFill>
                  <a:schemeClr val="bg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Reporters: </a:t>
            </a:r>
            <a:r>
              <a:rPr lang="en-US"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Abhijit R, Faleel Mohsin M, Monish Raja Rathinam M</a:t>
            </a:r>
          </a:p>
          <a:p>
            <a:pPr>
              <a:lnSpc>
                <a:spcPct val="150000"/>
              </a:lnSpc>
            </a:pPr>
            <a:r>
              <a:rPr lang="en-US" dirty="0">
                <a:solidFill>
                  <a:schemeClr val="bg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Subject: </a:t>
            </a:r>
            <a:r>
              <a:rPr lang="en-US"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AD19541-</a:t>
            </a:r>
            <a:r>
              <a:rPr lang="en-US"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Software Engineering</a:t>
            </a:r>
          </a:p>
          <a:p>
            <a:pPr>
              <a:lnSpc>
                <a:spcPct val="150000"/>
              </a:lnSpc>
            </a:pPr>
            <a:r>
              <a:rPr lang="en-US" dirty="0">
                <a:solidFill>
                  <a:schemeClr val="bg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Teacher: </a:t>
            </a:r>
            <a:r>
              <a:rPr lang="en-US"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Dr.J.Manoranjani</a:t>
            </a:r>
          </a:p>
          <a:p>
            <a:endParaRPr lang="en-US"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A6E4C9F7-739A-45D5-88F4-BF4D9A4AFAD1}"/>
              </a:ext>
            </a:extLst>
          </p:cNvPr>
          <p:cNvSpPr txBox="1"/>
          <p:nvPr/>
        </p:nvSpPr>
        <p:spPr>
          <a:xfrm>
            <a:off x="5680" y="6524269"/>
            <a:ext cx="12191997" cy="369332"/>
          </a:xfrm>
          <a:prstGeom prst="rect">
            <a:avLst/>
          </a:prstGeom>
          <a:solidFill>
            <a:schemeClr val="tx1"/>
          </a:solidFill>
        </p:spPr>
        <p:txBody>
          <a:bodyPr wrap="square" rtlCol="0">
            <a:spAutoFit/>
          </a:bodyPr>
          <a:lstStyle/>
          <a:p>
            <a:pPr algn="ctr"/>
            <a:r>
              <a:rPr lang="en-US" b="1" dirty="0">
                <a:solidFill>
                  <a:schemeClr val="bg1">
                    <a:lumMod val="50000"/>
                  </a:schemeClr>
                </a:solidFill>
                <a:latin typeface="Arial" panose="020B0604020202020204" pitchFamily="34" charset="0"/>
                <a:cs typeface="Arial" panose="020B0604020202020204" pitchFamily="34" charset="0"/>
              </a:rPr>
              <a:t>Questions?      Clarifications        FAQ        About Us        Help Center</a:t>
            </a:r>
          </a:p>
        </p:txBody>
      </p:sp>
    </p:spTree>
    <p:extLst>
      <p:ext uri="{BB962C8B-B14F-4D97-AF65-F5344CB8AC3E}">
        <p14:creationId xmlns:p14="http://schemas.microsoft.com/office/powerpoint/2010/main" val="41014684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hidden="1">
            <a:extLst>
              <a:ext uri="{FF2B5EF4-FFF2-40B4-BE49-F238E27FC236}">
                <a16:creationId xmlns:a16="http://schemas.microsoft.com/office/drawing/2014/main" id="{0A383681-42E6-8A3A-67A3-5115B81E2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2818" y="6587911"/>
            <a:ext cx="303501" cy="303501"/>
          </a:xfrm>
          <a:prstGeom prst="rect">
            <a:avLst/>
          </a:prstGeom>
        </p:spPr>
      </p:pic>
      <p:pic>
        <p:nvPicPr>
          <p:cNvPr id="84" name="Picture Placeholder 83">
            <a:extLst>
              <a:ext uri="{FF2B5EF4-FFF2-40B4-BE49-F238E27FC236}">
                <a16:creationId xmlns:a16="http://schemas.microsoft.com/office/drawing/2014/main" id="{9F63812B-C987-8408-D1B8-693A87D457C3}"/>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1601" r="1601"/>
          <a:stretch>
            <a:fillRect/>
          </a:stretch>
        </p:blipFill>
        <p:spPr>
          <a:xfrm flipH="1">
            <a:off x="0" y="560388"/>
            <a:ext cx="12192000" cy="6297612"/>
          </a:xfrm>
        </p:spPr>
      </p:pic>
      <p:sp>
        <p:nvSpPr>
          <p:cNvPr id="12" name="Rectangle 11">
            <a:extLst>
              <a:ext uri="{FF2B5EF4-FFF2-40B4-BE49-F238E27FC236}">
                <a16:creationId xmlns:a16="http://schemas.microsoft.com/office/drawing/2014/main" id="{5AFFA30C-A6D4-D4BA-4AE4-DF406880D39D}"/>
              </a:ext>
            </a:extLst>
          </p:cNvPr>
          <p:cNvSpPr/>
          <p:nvPr/>
        </p:nvSpPr>
        <p:spPr>
          <a:xfrm flipV="1">
            <a:off x="0" y="545363"/>
            <a:ext cx="12192000" cy="2218108"/>
          </a:xfrm>
          <a:prstGeom prst="rect">
            <a:avLst/>
          </a:prstGeom>
          <a:gradFill flip="none" rotWithShape="1">
            <a:gsLst>
              <a:gs pos="0">
                <a:srgbClr val="101010">
                  <a:alpha val="0"/>
                </a:srgbClr>
              </a:gs>
              <a:gs pos="100000">
                <a:srgbClr val="0E0E0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D413888-46A5-4B07-2BC1-58F1B82CDF2F}"/>
              </a:ext>
            </a:extLst>
          </p:cNvPr>
          <p:cNvSpPr/>
          <p:nvPr/>
        </p:nvSpPr>
        <p:spPr>
          <a:xfrm>
            <a:off x="0" y="4049486"/>
            <a:ext cx="12192000" cy="2820825"/>
          </a:xfrm>
          <a:prstGeom prst="rect">
            <a:avLst/>
          </a:prstGeom>
          <a:gradFill flip="none" rotWithShape="1">
            <a:gsLst>
              <a:gs pos="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F3B263-3915-4360-BE8A-215CCD157CB0}"/>
              </a:ext>
            </a:extLst>
          </p:cNvPr>
          <p:cNvSpPr txBox="1"/>
          <p:nvPr/>
        </p:nvSpPr>
        <p:spPr>
          <a:xfrm>
            <a:off x="282796" y="913440"/>
            <a:ext cx="11626407" cy="1446550"/>
          </a:xfrm>
          <a:prstGeom prst="rect">
            <a:avLst/>
          </a:prstGeom>
          <a:noFill/>
        </p:spPr>
        <p:txBody>
          <a:bodyPr wrap="square" rtlCol="0">
            <a:spAutoFit/>
          </a:bodyPr>
          <a:lstStyle/>
          <a:p>
            <a:r>
              <a:rPr lang="en-US" sz="8800" dirty="0">
                <a:solidFill>
                  <a:schemeClr val="bg1"/>
                </a:solidFill>
                <a:effectLst>
                  <a:outerShdw blurRad="38100" dist="38100" dir="2700000" algn="tl">
                    <a:srgbClr val="000000">
                      <a:alpha val="43137"/>
                    </a:srgbClr>
                  </a:outerShdw>
                </a:effectLst>
                <a:latin typeface="Bebas Neue" panose="020B0606020202050201" pitchFamily="34" charset="0"/>
              </a:rPr>
              <a:t>Movie recommendation system</a:t>
            </a:r>
          </a:p>
        </p:txBody>
      </p:sp>
      <p:sp>
        <p:nvSpPr>
          <p:cNvPr id="8" name="TextBox 7">
            <a:extLst>
              <a:ext uri="{FF2B5EF4-FFF2-40B4-BE49-F238E27FC236}">
                <a16:creationId xmlns:a16="http://schemas.microsoft.com/office/drawing/2014/main" id="{4BEEE842-2166-4E46-A10B-26544BD507A6}"/>
              </a:ext>
            </a:extLst>
          </p:cNvPr>
          <p:cNvSpPr txBox="1"/>
          <p:nvPr/>
        </p:nvSpPr>
        <p:spPr>
          <a:xfrm>
            <a:off x="463826" y="2054088"/>
            <a:ext cx="7125995" cy="923330"/>
          </a:xfrm>
          <a:prstGeom prst="rect">
            <a:avLst/>
          </a:prstGeom>
          <a:noFill/>
        </p:spPr>
        <p:txBody>
          <a:bodyPr wrap="square" rtlCol="0">
            <a:spAutoFit/>
          </a:bodyPr>
          <a:lstStyle/>
          <a:p>
            <a:r>
              <a:rPr lang="en-IN" i="1" dirty="0">
                <a:solidFill>
                  <a:schemeClr val="bg1"/>
                </a:solidFill>
              </a:rPr>
              <a:t>A project that recommends movies based on user preferences, ratings, and viewing history using machine learning algorithms. It personalizes suggestions to enhance the user's movie-watching experience.</a:t>
            </a:r>
            <a:endParaRPr lang="en-US"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B153F47-5F07-4EF0-8658-56E1CED37691}"/>
              </a:ext>
            </a:extLst>
          </p:cNvPr>
          <p:cNvSpPr txBox="1"/>
          <p:nvPr/>
        </p:nvSpPr>
        <p:spPr>
          <a:xfrm>
            <a:off x="510210" y="3808225"/>
            <a:ext cx="3873062" cy="400110"/>
          </a:xfrm>
          <a:prstGeom prst="rect">
            <a:avLst/>
          </a:prstGeom>
          <a:solidFill>
            <a:schemeClr val="tx1">
              <a:alpha val="52000"/>
            </a:schemeClr>
          </a:solidFill>
        </p:spPr>
        <p:txBody>
          <a:bodyPr wrap="square" rtlCol="0">
            <a:spAutoFit/>
          </a:bodyPr>
          <a:lstStyle/>
          <a:p>
            <a:r>
              <a:rPr lang="en-US" sz="20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SUBTOPICS OF THE REPORT</a:t>
            </a:r>
          </a:p>
        </p:txBody>
      </p:sp>
      <p:sp>
        <p:nvSpPr>
          <p:cNvPr id="14" name="Rectangle 13">
            <a:extLst>
              <a:ext uri="{FF2B5EF4-FFF2-40B4-BE49-F238E27FC236}">
                <a16:creationId xmlns:a16="http://schemas.microsoft.com/office/drawing/2014/main" id="{641718E7-3DD3-4A06-B7E7-5C1E5F97EBEA}"/>
              </a:ext>
            </a:extLst>
          </p:cNvPr>
          <p:cNvSpPr/>
          <p:nvPr/>
        </p:nvSpPr>
        <p:spPr>
          <a:xfrm>
            <a:off x="-447680" y="4637253"/>
            <a:ext cx="12191999" cy="2092881"/>
          </a:xfrm>
          <a:prstGeom prst="rect">
            <a:avLst/>
          </a:prstGeom>
          <a:noFill/>
        </p:spPr>
        <p:txBody>
          <a:bodyPr wrap="square" lIns="91440" tIns="45720" rIns="91440" bIns="45720">
            <a:spAutoFit/>
          </a:bodyPr>
          <a:lstStyle/>
          <a:p>
            <a:pPr algn="ctr"/>
            <a:r>
              <a:rPr lang="en-US" sz="13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1    2    3    4    5		6 </a:t>
            </a:r>
          </a:p>
        </p:txBody>
      </p:sp>
      <p:pic>
        <p:nvPicPr>
          <p:cNvPr id="90" name="Picture Placeholder 89">
            <a:extLst>
              <a:ext uri="{FF2B5EF4-FFF2-40B4-BE49-F238E27FC236}">
                <a16:creationId xmlns:a16="http://schemas.microsoft.com/office/drawing/2014/main" id="{CAC6BDA0-B26D-55EF-DA53-5571913BED36}"/>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a:stretch/>
        </p:blipFill>
        <p:spPr>
          <a:xfrm>
            <a:off x="4654469" y="4806902"/>
            <a:ext cx="1139058" cy="1753581"/>
          </a:xfrm>
          <a:effectLst>
            <a:outerShdw blurRad="63500" sx="102000" sy="102000" algn="ctr" rotWithShape="0">
              <a:prstClr val="black">
                <a:alpha val="40000"/>
              </a:prstClr>
            </a:outerShdw>
          </a:effectLst>
        </p:spPr>
      </p:pic>
      <p:pic>
        <p:nvPicPr>
          <p:cNvPr id="92" name="Picture Placeholder 91">
            <a:extLst>
              <a:ext uri="{FF2B5EF4-FFF2-40B4-BE49-F238E27FC236}">
                <a16:creationId xmlns:a16="http://schemas.microsoft.com/office/drawing/2014/main" id="{FFA6FCBE-4B22-527E-49DD-EB1A37982A6F}"/>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val="0"/>
              </a:ext>
            </a:extLst>
          </a:blip>
          <a:srcRect/>
          <a:stretch/>
        </p:blipFill>
        <p:spPr>
          <a:xfrm>
            <a:off x="6735200" y="4761090"/>
            <a:ext cx="1180410" cy="1738161"/>
          </a:xfrm>
          <a:effectLst>
            <a:outerShdw blurRad="63500" sx="102000" sy="102000" algn="ctr" rotWithShape="0">
              <a:prstClr val="black">
                <a:alpha val="40000"/>
              </a:prstClr>
            </a:outerShdw>
          </a:effectLst>
        </p:spPr>
      </p:pic>
      <p:pic>
        <p:nvPicPr>
          <p:cNvPr id="94" name="Picture Placeholder 93">
            <a:extLst>
              <a:ext uri="{FF2B5EF4-FFF2-40B4-BE49-F238E27FC236}">
                <a16:creationId xmlns:a16="http://schemas.microsoft.com/office/drawing/2014/main" id="{17193AB3-FEFD-F3B7-F8E7-5E56F90DE565}"/>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Lst>
          </a:blip>
          <a:srcRect/>
          <a:stretch/>
        </p:blipFill>
        <p:spPr>
          <a:xfrm>
            <a:off x="8857283" y="4772316"/>
            <a:ext cx="1155700" cy="1713742"/>
          </a:xfrm>
          <a:effectLst>
            <a:outerShdw blurRad="63500" sx="102000" sy="102000" algn="ctr" rotWithShape="0">
              <a:prstClr val="black">
                <a:alpha val="40000"/>
              </a:prstClr>
            </a:outerShdw>
          </a:effectLst>
        </p:spPr>
      </p:pic>
      <p:pic>
        <p:nvPicPr>
          <p:cNvPr id="88" name="Picture Placeholder 87">
            <a:extLst>
              <a:ext uri="{FF2B5EF4-FFF2-40B4-BE49-F238E27FC236}">
                <a16:creationId xmlns:a16="http://schemas.microsoft.com/office/drawing/2014/main" id="{D29E2AF2-6EDD-B7E9-A5F2-833637F6A1AA}"/>
              </a:ext>
            </a:extLst>
          </p:cNvPr>
          <p:cNvPicPr>
            <a:picLocks noGrp="1" noChangeAspect="1"/>
          </p:cNvPicPr>
          <p:nvPr>
            <p:ph type="pic" sz="quarter" idx="16"/>
          </p:nvPr>
        </p:nvPicPr>
        <p:blipFill rotWithShape="1">
          <a:blip r:embed="rId8">
            <a:extLst>
              <a:ext uri="{28A0092B-C50C-407E-A947-70E740481C1C}">
                <a14:useLocalDpi xmlns:a14="http://schemas.microsoft.com/office/drawing/2010/main" val="0"/>
              </a:ext>
            </a:extLst>
          </a:blip>
          <a:srcRect/>
          <a:stretch/>
        </p:blipFill>
        <p:spPr>
          <a:xfrm>
            <a:off x="2461527" y="4774284"/>
            <a:ext cx="1139058" cy="1711774"/>
          </a:xfrm>
          <a:effectLst>
            <a:outerShdw blurRad="63500" sx="102000" sy="102000" algn="ctr" rotWithShape="0">
              <a:prstClr val="black">
                <a:alpha val="40000"/>
              </a:prstClr>
            </a:outerShdw>
          </a:effectLst>
        </p:spPr>
      </p:pic>
      <p:grpSp>
        <p:nvGrpSpPr>
          <p:cNvPr id="4" name="Group 3">
            <a:extLst>
              <a:ext uri="{FF2B5EF4-FFF2-40B4-BE49-F238E27FC236}">
                <a16:creationId xmlns:a16="http://schemas.microsoft.com/office/drawing/2014/main" id="{BB613BE6-82AC-CB59-84F8-E2F21139DC7C}"/>
              </a:ext>
            </a:extLst>
          </p:cNvPr>
          <p:cNvGrpSpPr/>
          <p:nvPr/>
        </p:nvGrpSpPr>
        <p:grpSpPr>
          <a:xfrm>
            <a:off x="872563" y="3107713"/>
            <a:ext cx="1531878" cy="506067"/>
            <a:chOff x="1191308" y="2949610"/>
            <a:chExt cx="1721713" cy="566383"/>
          </a:xfrm>
        </p:grpSpPr>
        <p:sp>
          <p:nvSpPr>
            <p:cNvPr id="6" name="Rectangle: Rounded Corners 5">
              <a:extLst>
                <a:ext uri="{FF2B5EF4-FFF2-40B4-BE49-F238E27FC236}">
                  <a16:creationId xmlns:a16="http://schemas.microsoft.com/office/drawing/2014/main" id="{D10087D1-8EAC-8F68-FC6D-FCC35732CEBC}"/>
                </a:ext>
              </a:extLst>
            </p:cNvPr>
            <p:cNvSpPr/>
            <p:nvPr/>
          </p:nvSpPr>
          <p:spPr>
            <a:xfrm>
              <a:off x="1191308" y="2949610"/>
              <a:ext cx="1721713" cy="566383"/>
            </a:xfrm>
            <a:prstGeom prst="round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a:extLst>
                <a:ext uri="{FF2B5EF4-FFF2-40B4-BE49-F238E27FC236}">
                  <a16:creationId xmlns:a16="http://schemas.microsoft.com/office/drawing/2014/main" id="{7ED1B56F-277D-C0AC-FCC4-C540DEDFB47A}"/>
                </a:ext>
              </a:extLst>
            </p:cNvPr>
            <p:cNvSpPr/>
            <p:nvPr/>
          </p:nvSpPr>
          <p:spPr>
            <a:xfrm rot="5400000">
              <a:off x="1416473" y="3108148"/>
              <a:ext cx="246607" cy="24660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A8DE23-9C7E-A706-54D6-894577C6D035}"/>
                </a:ext>
              </a:extLst>
            </p:cNvPr>
            <p:cNvSpPr txBox="1"/>
            <p:nvPr/>
          </p:nvSpPr>
          <p:spPr>
            <a:xfrm>
              <a:off x="1801296" y="3022174"/>
              <a:ext cx="958850" cy="41335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Play</a:t>
              </a:r>
            </a:p>
          </p:txBody>
        </p:sp>
      </p:grpSp>
      <p:grpSp>
        <p:nvGrpSpPr>
          <p:cNvPr id="16" name="Group 15">
            <a:extLst>
              <a:ext uri="{FF2B5EF4-FFF2-40B4-BE49-F238E27FC236}">
                <a16:creationId xmlns:a16="http://schemas.microsoft.com/office/drawing/2014/main" id="{89AC52CD-93BD-5CA2-5F5E-846BF3C50B8E}"/>
              </a:ext>
            </a:extLst>
          </p:cNvPr>
          <p:cNvGrpSpPr/>
          <p:nvPr/>
        </p:nvGrpSpPr>
        <p:grpSpPr>
          <a:xfrm>
            <a:off x="2542195" y="3107713"/>
            <a:ext cx="2059986" cy="506067"/>
            <a:chOff x="2542195" y="2468334"/>
            <a:chExt cx="2059986" cy="506067"/>
          </a:xfrm>
        </p:grpSpPr>
        <p:sp>
          <p:nvSpPr>
            <p:cNvPr id="17" name="Rectangle: Rounded Corners 16">
              <a:extLst>
                <a:ext uri="{FF2B5EF4-FFF2-40B4-BE49-F238E27FC236}">
                  <a16:creationId xmlns:a16="http://schemas.microsoft.com/office/drawing/2014/main" id="{2136509F-E113-6EB0-6F3C-BFB65595958D}"/>
                </a:ext>
              </a:extLst>
            </p:cNvPr>
            <p:cNvSpPr/>
            <p:nvPr/>
          </p:nvSpPr>
          <p:spPr>
            <a:xfrm>
              <a:off x="2542195" y="2468334"/>
              <a:ext cx="2059986" cy="506067"/>
            </a:xfrm>
            <a:prstGeom prst="roundRect">
              <a:avLst/>
            </a:prstGeom>
            <a:solidFill>
              <a:srgbClr val="5C5C5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49C0D5B-96A2-227B-93AF-B60E75F66AA0}"/>
                </a:ext>
              </a:extLst>
            </p:cNvPr>
            <p:cNvSpPr/>
            <p:nvPr/>
          </p:nvSpPr>
          <p:spPr>
            <a:xfrm>
              <a:off x="2749550" y="2587625"/>
              <a:ext cx="261265" cy="26126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918940F-ED13-4D83-892A-A7A5493DC03D}"/>
                </a:ext>
              </a:extLst>
            </p:cNvPr>
            <p:cNvSpPr txBox="1"/>
            <p:nvPr/>
          </p:nvSpPr>
          <p:spPr>
            <a:xfrm>
              <a:off x="3103580" y="2542143"/>
              <a:ext cx="1279691"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More Info</a:t>
              </a:r>
            </a:p>
          </p:txBody>
        </p:sp>
        <p:sp>
          <p:nvSpPr>
            <p:cNvPr id="21" name="Rectangle: Rounded Corners 20">
              <a:extLst>
                <a:ext uri="{FF2B5EF4-FFF2-40B4-BE49-F238E27FC236}">
                  <a16:creationId xmlns:a16="http://schemas.microsoft.com/office/drawing/2014/main" id="{A5ABBB1E-9254-C9C2-1FAB-8B237A5FD44E}"/>
                </a:ext>
              </a:extLst>
            </p:cNvPr>
            <p:cNvSpPr/>
            <p:nvPr/>
          </p:nvSpPr>
          <p:spPr>
            <a:xfrm>
              <a:off x="2863553" y="2701464"/>
              <a:ext cx="27432" cy="914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F9BDF86-9EAD-839B-7D64-2CA4A599DD4E}"/>
                </a:ext>
              </a:extLst>
            </p:cNvPr>
            <p:cNvSpPr/>
            <p:nvPr/>
          </p:nvSpPr>
          <p:spPr>
            <a:xfrm>
              <a:off x="2864191" y="2636521"/>
              <a:ext cx="27432" cy="27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1BFF198C-11AD-2E29-1B57-D85A2B2A182E}"/>
              </a:ext>
            </a:extLst>
          </p:cNvPr>
          <p:cNvGrpSpPr/>
          <p:nvPr/>
        </p:nvGrpSpPr>
        <p:grpSpPr>
          <a:xfrm>
            <a:off x="0" y="0"/>
            <a:ext cx="12192000" cy="559860"/>
            <a:chOff x="0" y="0"/>
            <a:chExt cx="12192000" cy="559860"/>
          </a:xfrm>
        </p:grpSpPr>
        <p:sp>
          <p:nvSpPr>
            <p:cNvPr id="24" name="Rectangle 23">
              <a:extLst>
                <a:ext uri="{FF2B5EF4-FFF2-40B4-BE49-F238E27FC236}">
                  <a16:creationId xmlns:a16="http://schemas.microsoft.com/office/drawing/2014/main" id="{EBD8EA0B-804E-1E33-D5E1-D4C1CBE54598}"/>
                </a:ext>
              </a:extLst>
            </p:cNvPr>
            <p:cNvSpPr/>
            <p:nvPr/>
          </p:nvSpPr>
          <p:spPr>
            <a:xfrm>
              <a:off x="0" y="0"/>
              <a:ext cx="12192000" cy="5598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512802A-2410-61F4-1C86-9D02BBD00A85}"/>
                </a:ext>
              </a:extLst>
            </p:cNvPr>
            <p:cNvSpPr txBox="1"/>
            <p:nvPr/>
          </p:nvSpPr>
          <p:spPr>
            <a:xfrm>
              <a:off x="350840" y="89766"/>
              <a:ext cx="1062506" cy="380328"/>
            </a:xfrm>
            <a:prstGeom prst="rect">
              <a:avLst/>
            </a:prstGeom>
            <a:noFill/>
            <a:ln>
              <a:noFill/>
            </a:ln>
          </p:spPr>
          <p:txBody>
            <a:bodyPr wrap="square" rtlCol="0">
              <a:prstTxWarp prst="textDeflateBottom">
                <a:avLst>
                  <a:gd name="adj" fmla="val 86389"/>
                </a:avLst>
              </a:prstTxWarp>
              <a:spAutoFit/>
            </a:bodyPr>
            <a:lstStyle/>
            <a:p>
              <a:pPr algn="ctr"/>
              <a:r>
                <a:rPr lang="en-US" sz="1000" dirty="0">
                  <a:solidFill>
                    <a:srgbClr val="FF0000"/>
                  </a:solidFill>
                  <a:latin typeface="Bebas Neue" panose="020B0606020202050201" pitchFamily="34" charset="0"/>
                </a:rPr>
                <a:t>movify</a:t>
              </a:r>
            </a:p>
          </p:txBody>
        </p:sp>
        <p:sp>
          <p:nvSpPr>
            <p:cNvPr id="28" name="TextBox 27">
              <a:extLst>
                <a:ext uri="{FF2B5EF4-FFF2-40B4-BE49-F238E27FC236}">
                  <a16:creationId xmlns:a16="http://schemas.microsoft.com/office/drawing/2014/main" id="{FE5A4A67-B664-02D0-2F41-766F93B96242}"/>
                </a:ext>
              </a:extLst>
            </p:cNvPr>
            <p:cNvSpPr txBox="1"/>
            <p:nvPr/>
          </p:nvSpPr>
          <p:spPr>
            <a:xfrm>
              <a:off x="1726086" y="127866"/>
              <a:ext cx="685801" cy="276999"/>
            </a:xfrm>
            <a:prstGeom prst="rect">
              <a:avLst/>
            </a:prstGeom>
            <a:no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Home</a:t>
              </a:r>
            </a:p>
          </p:txBody>
        </p:sp>
        <p:sp>
          <p:nvSpPr>
            <p:cNvPr id="29" name="TextBox 28">
              <a:extLst>
                <a:ext uri="{FF2B5EF4-FFF2-40B4-BE49-F238E27FC236}">
                  <a16:creationId xmlns:a16="http://schemas.microsoft.com/office/drawing/2014/main" id="{A9B64F56-5B0E-28F7-D957-B2087495BE4E}"/>
                </a:ext>
              </a:extLst>
            </p:cNvPr>
            <p:cNvSpPr txBox="1"/>
            <p:nvPr/>
          </p:nvSpPr>
          <p:spPr>
            <a:xfrm>
              <a:off x="2411887" y="127866"/>
              <a:ext cx="1062506" cy="276999"/>
            </a:xfrm>
            <a:prstGeom prst="rect">
              <a:avLst/>
            </a:prstGeom>
            <a:noFill/>
          </p:spPr>
          <p:txBody>
            <a:bodyPr wrap="square" rtlCol="0">
              <a:spAutoFit/>
            </a:bodyPr>
            <a:lstStyle/>
            <a:p>
              <a:r>
                <a:rPr lang="en-US" sz="1200" b="1" dirty="0">
                  <a:solidFill>
                    <a:schemeClr val="bg2">
                      <a:lumMod val="50000"/>
                    </a:schemeClr>
                  </a:solidFill>
                  <a:latin typeface="Arial" panose="020B0604020202020204" pitchFamily="34" charset="0"/>
                  <a:cs typeface="Arial" panose="020B0604020202020204" pitchFamily="34" charset="0"/>
                </a:rPr>
                <a:t>TV Shows</a:t>
              </a:r>
            </a:p>
          </p:txBody>
        </p:sp>
        <p:sp>
          <p:nvSpPr>
            <p:cNvPr id="30" name="TextBox 29">
              <a:extLst>
                <a:ext uri="{FF2B5EF4-FFF2-40B4-BE49-F238E27FC236}">
                  <a16:creationId xmlns:a16="http://schemas.microsoft.com/office/drawing/2014/main" id="{7394A61E-E6AD-732A-CC6C-4468A38CA65A}"/>
                </a:ext>
              </a:extLst>
            </p:cNvPr>
            <p:cNvSpPr txBox="1"/>
            <p:nvPr/>
          </p:nvSpPr>
          <p:spPr>
            <a:xfrm>
              <a:off x="3313587" y="127866"/>
              <a:ext cx="1062506" cy="276999"/>
            </a:xfrm>
            <a:prstGeom prst="rect">
              <a:avLst/>
            </a:prstGeom>
            <a:noFill/>
          </p:spPr>
          <p:txBody>
            <a:bodyPr wrap="square" rtlCol="0">
              <a:spAutoFit/>
            </a:bodyPr>
            <a:lstStyle/>
            <a:p>
              <a:r>
                <a:rPr lang="en-US" sz="1200" b="1" dirty="0">
                  <a:solidFill>
                    <a:schemeClr val="bg2">
                      <a:lumMod val="50000"/>
                    </a:schemeClr>
                  </a:solidFill>
                  <a:latin typeface="Arial" panose="020B0604020202020204" pitchFamily="34" charset="0"/>
                  <a:cs typeface="Arial" panose="020B0604020202020204" pitchFamily="34" charset="0"/>
                </a:rPr>
                <a:t>Movies</a:t>
              </a:r>
            </a:p>
          </p:txBody>
        </p:sp>
        <p:sp>
          <p:nvSpPr>
            <p:cNvPr id="31" name="TextBox 30">
              <a:extLst>
                <a:ext uri="{FF2B5EF4-FFF2-40B4-BE49-F238E27FC236}">
                  <a16:creationId xmlns:a16="http://schemas.microsoft.com/office/drawing/2014/main" id="{61B4C0C9-9CA0-D4AF-A970-AD286C4DA878}"/>
                </a:ext>
              </a:extLst>
            </p:cNvPr>
            <p:cNvSpPr txBox="1"/>
            <p:nvPr/>
          </p:nvSpPr>
          <p:spPr>
            <a:xfrm>
              <a:off x="4050186" y="127865"/>
              <a:ext cx="1448913" cy="276999"/>
            </a:xfrm>
            <a:prstGeom prst="rect">
              <a:avLst/>
            </a:prstGeom>
            <a:noFill/>
          </p:spPr>
          <p:txBody>
            <a:bodyPr wrap="square" rtlCol="0">
              <a:spAutoFit/>
            </a:bodyPr>
            <a:lstStyle/>
            <a:p>
              <a:r>
                <a:rPr lang="en-US" sz="1200" b="1" dirty="0">
                  <a:solidFill>
                    <a:schemeClr val="bg2">
                      <a:lumMod val="50000"/>
                    </a:schemeClr>
                  </a:solidFill>
                  <a:latin typeface="Arial" panose="020B0604020202020204" pitchFamily="34" charset="0"/>
                  <a:cs typeface="Arial" panose="020B0604020202020204" pitchFamily="34" charset="0"/>
                </a:rPr>
                <a:t>New &amp; Popular</a:t>
              </a:r>
            </a:p>
          </p:txBody>
        </p:sp>
        <p:sp>
          <p:nvSpPr>
            <p:cNvPr id="32" name="TextBox 31">
              <a:extLst>
                <a:ext uri="{FF2B5EF4-FFF2-40B4-BE49-F238E27FC236}">
                  <a16:creationId xmlns:a16="http://schemas.microsoft.com/office/drawing/2014/main" id="{9EE22968-51AD-679D-7AFD-944ADCD79BCA}"/>
                </a:ext>
              </a:extLst>
            </p:cNvPr>
            <p:cNvSpPr txBox="1"/>
            <p:nvPr/>
          </p:nvSpPr>
          <p:spPr>
            <a:xfrm>
              <a:off x="5277793" y="127864"/>
              <a:ext cx="1062506" cy="276999"/>
            </a:xfrm>
            <a:prstGeom prst="rect">
              <a:avLst/>
            </a:prstGeom>
            <a:noFill/>
          </p:spPr>
          <p:txBody>
            <a:bodyPr wrap="square" rtlCol="0">
              <a:spAutoFit/>
            </a:bodyPr>
            <a:lstStyle/>
            <a:p>
              <a:r>
                <a:rPr lang="en-US" sz="1200" b="1" dirty="0">
                  <a:solidFill>
                    <a:schemeClr val="bg2">
                      <a:lumMod val="50000"/>
                    </a:schemeClr>
                  </a:solidFill>
                  <a:latin typeface="Arial" panose="020B0604020202020204" pitchFamily="34" charset="0"/>
                  <a:cs typeface="Arial" panose="020B0604020202020204" pitchFamily="34" charset="0"/>
                </a:rPr>
                <a:t>My List</a:t>
              </a:r>
            </a:p>
          </p:txBody>
        </p:sp>
        <p:pic>
          <p:nvPicPr>
            <p:cNvPr id="33" name="Graphic 4" descr="Magnifying glass with solid fill">
              <a:extLst>
                <a:ext uri="{FF2B5EF4-FFF2-40B4-BE49-F238E27FC236}">
                  <a16:creationId xmlns:a16="http://schemas.microsoft.com/office/drawing/2014/main" id="{4D54D8E4-09D2-3F30-11C9-3B7FF579E6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41613" y="127745"/>
              <a:ext cx="277000" cy="277000"/>
            </a:xfrm>
            <a:prstGeom prst="rect">
              <a:avLst/>
            </a:prstGeom>
          </p:spPr>
        </p:pic>
        <p:sp>
          <p:nvSpPr>
            <p:cNvPr id="34" name="TextBox 33">
              <a:extLst>
                <a:ext uri="{FF2B5EF4-FFF2-40B4-BE49-F238E27FC236}">
                  <a16:creationId xmlns:a16="http://schemas.microsoft.com/office/drawing/2014/main" id="{37838582-639D-4A46-F4CC-9A764DEEAFAD}"/>
                </a:ext>
              </a:extLst>
            </p:cNvPr>
            <p:cNvSpPr txBox="1"/>
            <p:nvPr/>
          </p:nvSpPr>
          <p:spPr>
            <a:xfrm>
              <a:off x="9972761" y="128708"/>
              <a:ext cx="548152" cy="276999"/>
            </a:xfrm>
            <a:prstGeom prst="rect">
              <a:avLst/>
            </a:prstGeom>
            <a:no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KIDS</a:t>
              </a:r>
            </a:p>
          </p:txBody>
        </p:sp>
        <p:grpSp>
          <p:nvGrpSpPr>
            <p:cNvPr id="35" name="Group 34">
              <a:extLst>
                <a:ext uri="{FF2B5EF4-FFF2-40B4-BE49-F238E27FC236}">
                  <a16:creationId xmlns:a16="http://schemas.microsoft.com/office/drawing/2014/main" id="{867C125D-BB54-CA5A-1BCF-8D5A1366AEDE}"/>
                </a:ext>
              </a:extLst>
            </p:cNvPr>
            <p:cNvGrpSpPr/>
            <p:nvPr/>
          </p:nvGrpSpPr>
          <p:grpSpPr>
            <a:xfrm>
              <a:off x="10696706" y="147164"/>
              <a:ext cx="203271" cy="213351"/>
              <a:chOff x="6619875" y="3076572"/>
              <a:chExt cx="576263" cy="604840"/>
            </a:xfrm>
          </p:grpSpPr>
          <p:sp>
            <p:nvSpPr>
              <p:cNvPr id="43" name="Rectangle 42">
                <a:extLst>
                  <a:ext uri="{FF2B5EF4-FFF2-40B4-BE49-F238E27FC236}">
                    <a16:creationId xmlns:a16="http://schemas.microsoft.com/office/drawing/2014/main" id="{069B7A70-4403-F31D-2255-41A24FC5C407}"/>
                  </a:ext>
                </a:extLst>
              </p:cNvPr>
              <p:cNvSpPr/>
              <p:nvPr/>
            </p:nvSpPr>
            <p:spPr>
              <a:xfrm>
                <a:off x="6619875" y="3271838"/>
                <a:ext cx="576263" cy="15716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08B1976-859F-ECE0-258E-A84704EBF9C3}"/>
                  </a:ext>
                </a:extLst>
              </p:cNvPr>
              <p:cNvSpPr/>
              <p:nvPr/>
            </p:nvSpPr>
            <p:spPr>
              <a:xfrm>
                <a:off x="6662739" y="3424237"/>
                <a:ext cx="252412" cy="2571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52E2162-39CD-EA4F-7E78-A8DAB60EF5A4}"/>
                  </a:ext>
                </a:extLst>
              </p:cNvPr>
              <p:cNvSpPr/>
              <p:nvPr/>
            </p:nvSpPr>
            <p:spPr>
              <a:xfrm>
                <a:off x="6908006" y="3424236"/>
                <a:ext cx="252412" cy="2571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DB87BAB-02A4-293C-E72C-386889D0BAF1}"/>
                  </a:ext>
                </a:extLst>
              </p:cNvPr>
              <p:cNvSpPr/>
              <p:nvPr/>
            </p:nvSpPr>
            <p:spPr>
              <a:xfrm>
                <a:off x="6705601" y="3076572"/>
                <a:ext cx="216694" cy="19526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287ABD9-59DB-8C27-5725-0FB87012B6A6}"/>
                  </a:ext>
                </a:extLst>
              </p:cNvPr>
              <p:cNvSpPr/>
              <p:nvPr/>
            </p:nvSpPr>
            <p:spPr>
              <a:xfrm>
                <a:off x="6922295" y="3162300"/>
                <a:ext cx="157161" cy="109537"/>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Isosceles Triangle 36">
              <a:extLst>
                <a:ext uri="{FF2B5EF4-FFF2-40B4-BE49-F238E27FC236}">
                  <a16:creationId xmlns:a16="http://schemas.microsoft.com/office/drawing/2014/main" id="{7ACC9D48-9931-C6F7-2D99-1E4AF027ECCA}"/>
                </a:ext>
              </a:extLst>
            </p:cNvPr>
            <p:cNvSpPr/>
            <p:nvPr/>
          </p:nvSpPr>
          <p:spPr>
            <a:xfrm flipV="1">
              <a:off x="11997467" y="266244"/>
              <a:ext cx="73870" cy="4571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Placeholder 21">
              <a:extLst>
                <a:ext uri="{FF2B5EF4-FFF2-40B4-BE49-F238E27FC236}">
                  <a16:creationId xmlns:a16="http://schemas.microsoft.com/office/drawing/2014/main" id="{9BD73884-AFDD-3ADE-0A01-DA7731F4C61B}"/>
                </a:ext>
              </a:extLst>
            </p:cNvPr>
            <p:cNvPicPr>
              <a:picLocks noChangeAspect="1"/>
            </p:cNvPicPr>
            <p:nvPr/>
          </p:nvPicPr>
          <p:blipFill>
            <a:blip r:embed="rId11">
              <a:extLst>
                <a:ext uri="{28A0092B-C50C-407E-A947-70E740481C1C}">
                  <a14:useLocalDpi xmlns:a14="http://schemas.microsoft.com/office/drawing/2010/main" val="0"/>
                </a:ext>
              </a:extLst>
            </a:blip>
            <a:srcRect l="260" r="260"/>
            <a:stretch>
              <a:fillRect/>
            </a:stretch>
          </p:blipFill>
          <p:spPr>
            <a:xfrm>
              <a:off x="11605819" y="134878"/>
              <a:ext cx="277000" cy="277000"/>
            </a:xfrm>
            <a:prstGeom prst="roundRect">
              <a:avLst/>
            </a:prstGeom>
          </p:spPr>
        </p:pic>
        <p:pic>
          <p:nvPicPr>
            <p:cNvPr id="13314" name="Picture 2">
              <a:extLst>
                <a:ext uri="{FF2B5EF4-FFF2-40B4-BE49-F238E27FC236}">
                  <a16:creationId xmlns:a16="http://schemas.microsoft.com/office/drawing/2014/main" id="{A405802C-9715-6A57-37C5-BC5CB3F4FA68}"/>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11127044" y="167563"/>
              <a:ext cx="203271" cy="20327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8DD51880-1F48-F34F-0903-B5F5D4DE0B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3803" y="4750917"/>
            <a:ext cx="1155700" cy="1698322"/>
          </a:xfrm>
          <a:prstGeom prst="rect">
            <a:avLst/>
          </a:prstGeom>
        </p:spPr>
      </p:pic>
      <p:pic>
        <p:nvPicPr>
          <p:cNvPr id="39" name="Picture Placeholder 38">
            <a:extLst>
              <a:ext uri="{FF2B5EF4-FFF2-40B4-BE49-F238E27FC236}">
                <a16:creationId xmlns:a16="http://schemas.microsoft.com/office/drawing/2014/main" id="{16AFB4EA-09FD-7C0C-D827-C8E9EB759C8D}"/>
              </a:ext>
            </a:extLst>
          </p:cNvPr>
          <p:cNvPicPr>
            <a:picLocks noGrp="1" noChangeAspect="1"/>
          </p:cNvPicPr>
          <p:nvPr>
            <p:ph type="pic" sz="quarter" idx="17"/>
          </p:nvPr>
        </p:nvPicPr>
        <p:blipFill>
          <a:blip r:embed="rId14">
            <a:extLst>
              <a:ext uri="{28A0092B-C50C-407E-A947-70E740481C1C}">
                <a14:useLocalDpi xmlns:a14="http://schemas.microsoft.com/office/drawing/2010/main" val="0"/>
              </a:ext>
            </a:extLst>
          </a:blip>
          <a:srcRect l="3066" r="3066"/>
          <a:stretch>
            <a:fillRect/>
          </a:stretch>
        </p:blipFill>
        <p:spPr>
          <a:xfrm>
            <a:off x="661235" y="4774285"/>
            <a:ext cx="1139058" cy="1711773"/>
          </a:xfrm>
        </p:spPr>
      </p:pic>
    </p:spTree>
    <p:extLst>
      <p:ext uri="{BB962C8B-B14F-4D97-AF65-F5344CB8AC3E}">
        <p14:creationId xmlns:p14="http://schemas.microsoft.com/office/powerpoint/2010/main" val="1061296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EC6A1E-9561-4BF3-BAB8-556236CA4670}"/>
              </a:ext>
            </a:extLst>
          </p:cNvPr>
          <p:cNvSpPr txBox="1"/>
          <p:nvPr/>
        </p:nvSpPr>
        <p:spPr>
          <a:xfrm>
            <a:off x="1496291" y="475926"/>
            <a:ext cx="9401205"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Introduction</a:t>
            </a:r>
          </a:p>
        </p:txBody>
      </p:sp>
      <p:sp>
        <p:nvSpPr>
          <p:cNvPr id="8" name="TextBox 7">
            <a:extLst>
              <a:ext uri="{FF2B5EF4-FFF2-40B4-BE49-F238E27FC236}">
                <a16:creationId xmlns:a16="http://schemas.microsoft.com/office/drawing/2014/main" id="{A3DA5A81-F8E7-4C33-9833-192B464467F8}"/>
              </a:ext>
            </a:extLst>
          </p:cNvPr>
          <p:cNvSpPr txBox="1"/>
          <p:nvPr/>
        </p:nvSpPr>
        <p:spPr>
          <a:xfrm>
            <a:off x="443345" y="1799365"/>
            <a:ext cx="11447988" cy="1953740"/>
          </a:xfrm>
          <a:prstGeom prst="rect">
            <a:avLst/>
          </a:prstGeom>
          <a:noFill/>
        </p:spPr>
        <p:txBody>
          <a:bodyPr wrap="square" rtlCol="0">
            <a:spAutoFit/>
          </a:bodyPr>
          <a:lstStyle/>
          <a:p>
            <a:pPr marL="342900" lvl="0" indent="-342900">
              <a:lnSpc>
                <a:spcPct val="107000"/>
              </a:lnSpc>
              <a:buFont typeface="Symbol" pitchFamily="2" charset="2"/>
              <a:buChar char=""/>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With so many movies available, finding the right one can be challenging.</a:t>
            </a:r>
          </a:p>
          <a:p>
            <a:pPr marL="342900" lvl="0" indent="-342900">
              <a:lnSpc>
                <a:spcPct val="107000"/>
              </a:lnSpc>
              <a:buFont typeface="Symbol" pitchFamily="2" charset="2"/>
              <a:buChar char=""/>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Movie recommendation systems use algorithms and data analysis to suggest films based on user preferences, making the search process more efficient and enjoyable.</a:t>
            </a:r>
          </a:p>
          <a:p>
            <a:pPr marL="342900" lvl="0" indent="-342900">
              <a:lnSpc>
                <a:spcPct val="107000"/>
              </a:lnSpc>
              <a:buFont typeface="Symbol" pitchFamily="2" charset="2"/>
              <a:buChar char=""/>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Movie recommendation systems </a:t>
            </a:r>
            <a:r>
              <a:rPr lang="en-IN" sz="1800" i="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analyze</a:t>
            </a: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user ratings, viewing history, and genres to identify preferences.</a:t>
            </a:r>
          </a:p>
          <a:p>
            <a:pPr marL="342900" lvl="0" indent="-342900">
              <a:lnSpc>
                <a:spcPct val="107000"/>
              </a:lnSpc>
              <a:spcAft>
                <a:spcPts val="800"/>
              </a:spcAft>
              <a:buFont typeface="Symbol" pitchFamily="2" charset="2"/>
              <a:buChar char=""/>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goal of these systems is to simplify movie selection, helping users quickly find content that suits their tastes.</a:t>
            </a:r>
          </a:p>
          <a:p>
            <a:pPr algn="just"/>
            <a:endParaRPr lang="en-US"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64641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EC6A1E-9561-4BF3-BAB8-556236CA4670}"/>
              </a:ext>
            </a:extLst>
          </p:cNvPr>
          <p:cNvSpPr txBox="1"/>
          <p:nvPr/>
        </p:nvSpPr>
        <p:spPr>
          <a:xfrm>
            <a:off x="609601" y="385206"/>
            <a:ext cx="10913186"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EXISTING SYSTEM</a:t>
            </a:r>
          </a:p>
        </p:txBody>
      </p:sp>
      <p:sp>
        <p:nvSpPr>
          <p:cNvPr id="8" name="TextBox 7">
            <a:extLst>
              <a:ext uri="{FF2B5EF4-FFF2-40B4-BE49-F238E27FC236}">
                <a16:creationId xmlns:a16="http://schemas.microsoft.com/office/drawing/2014/main" id="{A3DA5A81-F8E7-4C33-9833-192B464467F8}"/>
              </a:ext>
            </a:extLst>
          </p:cNvPr>
          <p:cNvSpPr txBox="1"/>
          <p:nvPr/>
        </p:nvSpPr>
        <p:spPr>
          <a:xfrm>
            <a:off x="304800" y="1505749"/>
            <a:ext cx="11575774" cy="2945422"/>
          </a:xfrm>
          <a:prstGeom prst="rect">
            <a:avLst/>
          </a:prstGeom>
          <a:noFill/>
        </p:spPr>
        <p:txBody>
          <a:bodyPr wrap="square" rtlCol="0">
            <a:spAutoFit/>
          </a:bodyPr>
          <a:lstStyle/>
          <a:p>
            <a:pPr marL="342900" lvl="0" indent="-342900">
              <a:lnSpc>
                <a:spcPct val="107000"/>
              </a:lnSpc>
              <a:buFont typeface="+mj-lt"/>
              <a:buAutoNum type="arabicPeriod"/>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MovieLens: Provides personalized movie recommendations based on user ratings and preferences. Users can rate movies they've watched, and the system suggests films based on these ratings and similar user profiles.</a:t>
            </a:r>
          </a:p>
          <a:p>
            <a:pPr marL="342900" lvl="0" indent="-342900">
              <a:lnSpc>
                <a:spcPct val="107000"/>
              </a:lnSpc>
              <a:buFont typeface="+mj-lt"/>
              <a:buAutoNum type="arabicPeriod"/>
            </a:pPr>
            <a:endParaRPr lang="en-IN" i="1"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i="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TasteDive</a:t>
            </a: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Recommends movies, music, and other media based on user interests. By </a:t>
            </a:r>
            <a:r>
              <a:rPr lang="en-IN" sz="1800" i="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analyzing</a:t>
            </a: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user preferences and comparing them to others with similar tastes, it suggests new content that users might enjoy.</a:t>
            </a:r>
          </a:p>
          <a:p>
            <a:pPr marL="342900" indent="-342900">
              <a:lnSpc>
                <a:spcPct val="107000"/>
              </a:lnSpc>
              <a:spcAft>
                <a:spcPts val="800"/>
              </a:spcAft>
              <a:buFont typeface="+mj-lt"/>
              <a:buAutoNum type="arabicPeriod"/>
            </a:pPr>
            <a:endParaRPr lang="en-IN" i="1"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IN" sz="1800" i="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Letterboxd</a:t>
            </a: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 social platform for movie lovers to track and review films. It offers recommendations based on user activity, ratings, and reviews, and also lets users follow others with similar tastes to discover new movies.</a:t>
            </a:r>
          </a:p>
          <a:p>
            <a:pPr algn="just"/>
            <a:endParaRPr lang="en-US"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75947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hidden="1">
            <a:extLst>
              <a:ext uri="{FF2B5EF4-FFF2-40B4-BE49-F238E27FC236}">
                <a16:creationId xmlns:a16="http://schemas.microsoft.com/office/drawing/2014/main" id="{F54E02D2-24E5-B1A8-A834-E520F4C95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2818" y="6587911"/>
            <a:ext cx="303501" cy="303501"/>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1939636" y="475926"/>
            <a:ext cx="8957860"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ADV &amp; DIS-ADV</a:t>
            </a:r>
          </a:p>
        </p:txBody>
      </p:sp>
      <p:sp>
        <p:nvSpPr>
          <p:cNvPr id="8" name="TextBox 7">
            <a:extLst>
              <a:ext uri="{FF2B5EF4-FFF2-40B4-BE49-F238E27FC236}">
                <a16:creationId xmlns:a16="http://schemas.microsoft.com/office/drawing/2014/main" id="{A3DA5A81-F8E7-4C33-9833-192B464467F8}"/>
              </a:ext>
            </a:extLst>
          </p:cNvPr>
          <p:cNvSpPr txBox="1"/>
          <p:nvPr/>
        </p:nvSpPr>
        <p:spPr>
          <a:xfrm>
            <a:off x="332509" y="1451834"/>
            <a:ext cx="11601854" cy="3336426"/>
          </a:xfrm>
          <a:prstGeom prst="rect">
            <a:avLst/>
          </a:prstGeom>
          <a:noFill/>
        </p:spPr>
        <p:txBody>
          <a:bodyPr wrap="square" rtlCol="0">
            <a:spAutoFit/>
          </a:bodyPr>
          <a:lstStyle/>
          <a:p>
            <a:pPr>
              <a:lnSpc>
                <a:spcPct val="107000"/>
              </a:lnSpc>
              <a:spcAft>
                <a:spcPts val="800"/>
              </a:spcAft>
            </a:pPr>
            <a:r>
              <a:rPr lang="en-IN" sz="1800" b="1"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Advantages:</a:t>
            </a:r>
            <a:endPar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Dataset: Many systems have access to extensive datasets, which improves the accuracy and relevance of recommendations.</a:t>
            </a:r>
          </a:p>
          <a:p>
            <a:pPr>
              <a:lnSpc>
                <a:spcPct val="107000"/>
              </a:lnSpc>
              <a:spcAft>
                <a:spcPts val="800"/>
              </a:spcAft>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Open Source: Some systems are open source, allowing for customization and community contributions.</a:t>
            </a:r>
          </a:p>
          <a:p>
            <a:pPr>
              <a:lnSpc>
                <a:spcPct val="107000"/>
              </a:lnSpc>
              <a:spcAft>
                <a:spcPts val="800"/>
              </a:spcAft>
            </a:pPr>
            <a:r>
              <a:rPr lang="en-IN" sz="1800" b="1"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Disadvantages:</a:t>
            </a:r>
            <a:endPar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UI: User interfaces can sometimes be cluttered or not user-friendly, affecting the overall experience.</a:t>
            </a:r>
          </a:p>
          <a:p>
            <a:pPr>
              <a:lnSpc>
                <a:spcPct val="107000"/>
              </a:lnSpc>
              <a:spcAft>
                <a:spcPts val="800"/>
              </a:spcAft>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Ads: Some systems may display ads, which can be distracting or disrupt the user experience.</a:t>
            </a:r>
          </a:p>
          <a:p>
            <a:r>
              <a:rPr lang="en-IN" sz="18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Limited Content: The range of content available for recommendations might be limited, especially for niche genres or less popular films</a:t>
            </a:r>
            <a:r>
              <a:rPr lang="en-IN" i="1" dirty="0">
                <a:solidFill>
                  <a:schemeClr val="bg1"/>
                </a:solidFill>
                <a:effectLst/>
              </a:rPr>
              <a:t> </a:t>
            </a:r>
            <a:endParaRPr lang="en-US"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18541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EC6A1E-9561-4BF3-BAB8-556236CA4670}"/>
              </a:ext>
            </a:extLst>
          </p:cNvPr>
          <p:cNvSpPr txBox="1"/>
          <p:nvPr/>
        </p:nvSpPr>
        <p:spPr>
          <a:xfrm>
            <a:off x="1122218" y="475926"/>
            <a:ext cx="10639476"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PROPOSED SYSTEM</a:t>
            </a:r>
          </a:p>
        </p:txBody>
      </p:sp>
      <p:sp>
        <p:nvSpPr>
          <p:cNvPr id="8" name="TextBox 7">
            <a:extLst>
              <a:ext uri="{FF2B5EF4-FFF2-40B4-BE49-F238E27FC236}">
                <a16:creationId xmlns:a16="http://schemas.microsoft.com/office/drawing/2014/main" id="{A3DA5A81-F8E7-4C33-9833-192B464467F8}"/>
              </a:ext>
            </a:extLst>
          </p:cNvPr>
          <p:cNvSpPr txBox="1"/>
          <p:nvPr/>
        </p:nvSpPr>
        <p:spPr>
          <a:xfrm>
            <a:off x="430306" y="1563757"/>
            <a:ext cx="11450269" cy="3355790"/>
          </a:xfrm>
          <a:prstGeom prst="rect">
            <a:avLst/>
          </a:prstGeom>
          <a:noFill/>
        </p:spPr>
        <p:txBody>
          <a:bodyPr wrap="square" rtlCol="0">
            <a:spAutoFit/>
          </a:bodyPr>
          <a:lstStyle/>
          <a:p>
            <a:pPr>
              <a:lnSpc>
                <a:spcPct val="107000"/>
              </a:lnSpc>
              <a:spcAft>
                <a:spcPts val="800"/>
              </a:spcAft>
            </a:pPr>
            <a:r>
              <a:rPr lang="en-IN" sz="1800" b="1"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Proposed Systems:</a:t>
            </a:r>
            <a:endPar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Watchlist: Users can maintain a personalized watchlist to keep track of movies they want to see.</a:t>
            </a:r>
          </a:p>
          <a:p>
            <a:pPr>
              <a:lnSpc>
                <a:spcPct val="107000"/>
              </a:lnSpc>
              <a:spcAft>
                <a:spcPts val="800"/>
              </a:spcAft>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Email Notifications: Users will receive notifications through email about new recommendations and updates.</a:t>
            </a:r>
          </a:p>
          <a:p>
            <a:pPr>
              <a:lnSpc>
                <a:spcPct val="107000"/>
              </a:lnSpc>
              <a:spcAft>
                <a:spcPts val="800"/>
              </a:spcAft>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Preference-Based Recommendations: Recommendations will be tailored based on </a:t>
            </a:r>
            <a:r>
              <a:rPr lang="en-IN" sz="1800" i="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favorite</a:t>
            </a: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preferences set during initial login and through user search and watch history.</a:t>
            </a:r>
          </a:p>
          <a:p>
            <a:pPr>
              <a:lnSpc>
                <a:spcPct val="107000"/>
              </a:lnSpc>
              <a:spcAft>
                <a:spcPts val="800"/>
              </a:spcAft>
            </a:pPr>
            <a:r>
              <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 Nostalgia Recommendations: Movies that evoke nostalgia based on the user’s age, calculated during login, will be suggested to enhance their viewing experience.</a:t>
            </a:r>
          </a:p>
          <a:p>
            <a:pPr>
              <a:lnSpc>
                <a:spcPct val="107000"/>
              </a:lnSpc>
              <a:spcAft>
                <a:spcPts val="800"/>
              </a:spcAft>
            </a:pPr>
            <a:r>
              <a:rPr lang="en-IN" sz="18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These features aim to provide a more personalized and engaging user experience</a:t>
            </a:r>
            <a:r>
              <a:rPr lang="en-IN" i="1" dirty="0">
                <a:solidFill>
                  <a:schemeClr val="bg1"/>
                </a:solidFill>
                <a:effectLst/>
              </a:rPr>
              <a:t> </a:t>
            </a:r>
            <a:endParaRPr lang="en-IN" sz="18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75878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EC6A1E-9561-4BF3-BAB8-556236CA4670}"/>
              </a:ext>
            </a:extLst>
          </p:cNvPr>
          <p:cNvSpPr txBox="1"/>
          <p:nvPr/>
        </p:nvSpPr>
        <p:spPr>
          <a:xfrm>
            <a:off x="1634837" y="475926"/>
            <a:ext cx="9305690" cy="1323439"/>
          </a:xfrm>
          <a:prstGeom prst="rect">
            <a:avLst/>
          </a:prstGeom>
          <a:noFill/>
        </p:spPr>
        <p:txBody>
          <a:bodyPr wrap="square" rtlCol="0">
            <a:spAutoFit/>
          </a:bodyPr>
          <a:lstStyle/>
          <a:p>
            <a:pPr algn="ctr"/>
            <a:r>
              <a:rPr lang="en-US" sz="8000" dirty="0" err="1">
                <a:solidFill>
                  <a:srgbClr val="FF0000"/>
                </a:solidFill>
                <a:latin typeface="Bebas Neue" panose="020B0606020202050201" pitchFamily="34" charset="0"/>
              </a:rPr>
              <a:t>ADVantages</a:t>
            </a:r>
            <a:endParaRPr lang="en-US" sz="8000" dirty="0">
              <a:solidFill>
                <a:srgbClr val="FF0000"/>
              </a:solidFill>
              <a:latin typeface="Bebas Neue" panose="020B0606020202050201" pitchFamily="34"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124691" y="1440293"/>
            <a:ext cx="11870299" cy="3683060"/>
          </a:xfrm>
          <a:prstGeom prst="rect">
            <a:avLst/>
          </a:prstGeom>
          <a:noFill/>
        </p:spPr>
        <p:txBody>
          <a:bodyPr wrap="square" rtlCol="0">
            <a:spAutoFit/>
          </a:bodyPr>
          <a:lstStyle/>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Advantages:</a:t>
            </a:r>
          </a:p>
          <a:p>
            <a:pPr>
              <a:spcAft>
                <a:spcPts val="800"/>
              </a:spcAft>
            </a:pPr>
            <a:r>
              <a:rPr lang="en-IN" i="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Personalization: </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Watchlist: Helps users keep track of movies they want to watch.</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Preference-Based Recommendations: Tailors suggestions based on user preferences and history, improving relevance.</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Nostalgia Recommendations: Enhances user engagement by suggesting movies that evoke a sense of nostalgia.</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2. User Engagement:</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Email Notifications: Keeps users informed about new recommendations and updates, increasing interaction with the system.</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3. Enhanced Discovery: </a:t>
            </a:r>
          </a:p>
          <a:p>
            <a:pPr>
              <a:spcAft>
                <a:spcPts val="800"/>
              </a:spcAft>
            </a:pPr>
            <a:r>
              <a:rPr lang="en-IN" i="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Provides personalized suggestions and notifications, making it easier for users to discover movies they might enjoy.</a:t>
            </a:r>
          </a:p>
        </p:txBody>
      </p:sp>
    </p:spTree>
    <p:extLst>
      <p:ext uri="{BB962C8B-B14F-4D97-AF65-F5344CB8AC3E}">
        <p14:creationId xmlns:p14="http://schemas.microsoft.com/office/powerpoint/2010/main" val="24984751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EC6A1E-9561-4BF3-BAB8-556236CA4670}"/>
              </a:ext>
            </a:extLst>
          </p:cNvPr>
          <p:cNvSpPr txBox="1"/>
          <p:nvPr/>
        </p:nvSpPr>
        <p:spPr>
          <a:xfrm>
            <a:off x="1717965" y="475926"/>
            <a:ext cx="9222562"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Disadvantages</a:t>
            </a:r>
          </a:p>
        </p:txBody>
      </p:sp>
      <p:sp>
        <p:nvSpPr>
          <p:cNvPr id="8" name="TextBox 7">
            <a:extLst>
              <a:ext uri="{FF2B5EF4-FFF2-40B4-BE49-F238E27FC236}">
                <a16:creationId xmlns:a16="http://schemas.microsoft.com/office/drawing/2014/main" id="{A3DA5A81-F8E7-4C33-9833-192B464467F8}"/>
              </a:ext>
            </a:extLst>
          </p:cNvPr>
          <p:cNvSpPr txBox="1"/>
          <p:nvPr/>
        </p:nvSpPr>
        <p:spPr>
          <a:xfrm>
            <a:off x="387927" y="1559143"/>
            <a:ext cx="11392751" cy="3683060"/>
          </a:xfrm>
          <a:prstGeom prst="rect">
            <a:avLst/>
          </a:prstGeom>
          <a:noFill/>
        </p:spPr>
        <p:txBody>
          <a:bodyPr wrap="square" rtlCol="0">
            <a:spAutoFit/>
          </a:bodyPr>
          <a:lstStyle/>
          <a:p>
            <a:pPr>
              <a:spcAft>
                <a:spcPts val="800"/>
              </a:spcAft>
            </a:pPr>
            <a:r>
              <a:rPr lang="en-IN" sz="16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Disadvantages:</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1. Data Privacy:</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Collecting and </a:t>
            </a:r>
            <a:r>
              <a:rPr lang="en-IN" i="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analyzing</a:t>
            </a:r>
            <a:r>
              <a:rPr lang="en-IN" i="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personal data (like age and preferences) may raise privacy concerns among users.</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2. Complexity:</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Implementing and maintaining personalized recommendations and nostalgia features can be complex and resource-intensive.</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3. User Overload:</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Frequent email notifications might overwhelm users if not managed carefully, potentially leading to disengagement.</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 Limited Scope:</a:t>
            </a:r>
          </a:p>
          <a:p>
            <a:pPr>
              <a:spcAft>
                <a:spcPts val="800"/>
              </a:spcAft>
            </a:pPr>
            <a:r>
              <a:rPr lang="en-IN"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Nostalgia recommendations are based on age, which might not always accurately reflect users' nostalgic preferences.</a:t>
            </a:r>
          </a:p>
        </p:txBody>
      </p:sp>
    </p:spTree>
    <p:extLst>
      <p:ext uri="{BB962C8B-B14F-4D97-AF65-F5344CB8AC3E}">
        <p14:creationId xmlns:p14="http://schemas.microsoft.com/office/powerpoint/2010/main" val="8276501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1308</TotalTime>
  <Words>1475</Words>
  <Application>Microsoft Macintosh PowerPoint</Application>
  <PresentationFormat>Widescreen</PresentationFormat>
  <Paragraphs>155</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Times New Roman</vt:lpstr>
      <vt:lpstr>Calibri</vt:lpstr>
      <vt:lpstr>Bebas Neue</vt:lpstr>
      <vt:lpstr>Calibri Light</vt:lpstr>
      <vt:lpstr>Symbol</vt:lpstr>
      <vt:lpstr>Arial</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dc:creator>
  <cp:lastModifiedBy>Monish Raja Rathinam M</cp:lastModifiedBy>
  <cp:revision>59</cp:revision>
  <dcterms:created xsi:type="dcterms:W3CDTF">2021-03-08T10:08:44Z</dcterms:created>
  <dcterms:modified xsi:type="dcterms:W3CDTF">2024-11-08T18:41:55Z</dcterms:modified>
</cp:coreProperties>
</file>